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7" r:id="rId2"/>
    <p:sldId id="259" r:id="rId3"/>
    <p:sldId id="261" r:id="rId4"/>
    <p:sldId id="288"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7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27F153-4F95-4B11-B5C4-58D15657BA87}" type="datetimeFigureOut">
              <a:rPr lang="en-US" smtClean="0"/>
              <a:t>26/09/2020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DFD936-7A72-41B4-B8E7-A6856E97ABF5}" type="slidenum">
              <a:rPr lang="en-US" smtClean="0"/>
              <a:t>‹#›</a:t>
            </a:fld>
            <a:endParaRPr lang="en-US"/>
          </a:p>
        </p:txBody>
      </p:sp>
    </p:spTree>
    <p:extLst>
      <p:ext uri="{BB962C8B-B14F-4D97-AF65-F5344CB8AC3E}">
        <p14:creationId xmlns:p14="http://schemas.microsoft.com/office/powerpoint/2010/main" val="548794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6" name="Slide Number Placeholder 3"/>
          <p:cNvSpPr>
            <a:spLocks noGrp="1"/>
          </p:cNvSpPr>
          <p:nvPr>
            <p:ph type="sldNum" sz="quarter" idx="5"/>
          </p:nvPr>
        </p:nvSpPr>
        <p:spPr>
          <a:noFill/>
        </p:spPr>
        <p:txBody>
          <a:bodyPr/>
          <a:lstStyle/>
          <a:p>
            <a:fld id="{C3E7C389-83A2-407B-BAB9-44091E3C627E}" type="slidenum">
              <a:rPr lang="en-US" smtClean="0"/>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C642A9-8A3B-4B3F-8CF3-A0920A94795F}" type="datetimeFigureOut">
              <a:rPr lang="en-US" smtClean="0"/>
              <a:t>26/09/2020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642A9-8A3B-4B3F-8CF3-A0920A94795F}" type="datetimeFigureOut">
              <a:rPr lang="en-US" smtClean="0"/>
              <a:t>26/09/2020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642A9-8A3B-4B3F-8CF3-A0920A94795F}" type="datetimeFigureOut">
              <a:rPr lang="en-US" smtClean="0"/>
              <a:t>26/09/2020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642A9-8A3B-4B3F-8CF3-A0920A94795F}" type="datetimeFigureOut">
              <a:rPr lang="en-US" smtClean="0"/>
              <a:t>26/09/2020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642A9-8A3B-4B3F-8CF3-A0920A94795F}" type="datetimeFigureOut">
              <a:rPr lang="en-US" smtClean="0"/>
              <a:t>26/09/2020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C642A9-8A3B-4B3F-8CF3-A0920A94795F}" type="datetimeFigureOut">
              <a:rPr lang="en-US" smtClean="0"/>
              <a:t>26/09/2020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C642A9-8A3B-4B3F-8CF3-A0920A94795F}" type="datetimeFigureOut">
              <a:rPr lang="en-US" smtClean="0"/>
              <a:t>26/09/2020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C642A9-8A3B-4B3F-8CF3-A0920A94795F}" type="datetimeFigureOut">
              <a:rPr lang="en-US" smtClean="0"/>
              <a:t>26/09/2020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642A9-8A3B-4B3F-8CF3-A0920A94795F}" type="datetimeFigureOut">
              <a:rPr lang="en-US" smtClean="0"/>
              <a:t>26/09/2020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642A9-8A3B-4B3F-8CF3-A0920A94795F}" type="datetimeFigureOut">
              <a:rPr lang="en-US" smtClean="0"/>
              <a:t>26/09/2020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642A9-8A3B-4B3F-8CF3-A0920A94795F}" type="datetimeFigureOut">
              <a:rPr lang="en-US" smtClean="0"/>
              <a:t>26/09/2020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EC4BC-C24A-410E-8BE3-55C84BED67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642A9-8A3B-4B3F-8CF3-A0920A94795F}" type="datetimeFigureOut">
              <a:rPr lang="en-US" smtClean="0"/>
              <a:t>26/09/2020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EC4BC-C24A-410E-8BE3-55C84BED67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video" Target="file:///G:\GADT%20THUY\Ung%20dung%20DL%20truyen%20thang%20anh%20sang\1693894.mp4"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6628"/>
          <p:cNvSpPr>
            <a:spLocks noChangeArrowheads="1" noChangeShapeType="1" noTextEdit="1"/>
          </p:cNvSpPr>
          <p:nvPr/>
        </p:nvSpPr>
        <p:spPr bwMode="auto">
          <a:xfrm>
            <a:off x="533506" y="762070"/>
            <a:ext cx="2819326" cy="685858"/>
          </a:xfrm>
          <a:prstGeom prst="rect">
            <a:avLst/>
          </a:prstGeom>
        </p:spPr>
        <p:txBody>
          <a:bodyPr wrap="none" fromWordArt="1">
            <a:prstTxWarp prst="textPlain">
              <a:avLst>
                <a:gd name="adj" fmla="val 50000"/>
              </a:avLst>
            </a:prstTxWarp>
          </a:bodyPr>
          <a:lstStyle/>
          <a:p>
            <a:pPr algn="ctr" eaLnBrk="1" hangingPunct="1">
              <a:buFont typeface="Arial" panose="020B0604020202020204" pitchFamily="34" charset="0"/>
              <a:buNone/>
              <a:defRPr/>
            </a:pPr>
            <a:r>
              <a:rPr lang="en-US" sz="3600" b="1" u="sng" kern="10" dirty="0" err="1">
                <a:ln w="19050" cap="rnd">
                  <a:solidFill>
                    <a:srgbClr val="99CCFF"/>
                  </a:solidFill>
                  <a:prstDash val="sysDot"/>
                  <a:round/>
                  <a:headEnd/>
                  <a:tailEnd/>
                </a:ln>
                <a:solidFill>
                  <a:srgbClr val="FF0000"/>
                </a:solidFill>
                <a:latin typeface="VNI-Times" pitchFamily="2" charset="0"/>
              </a:rPr>
              <a:t>Baøi</a:t>
            </a:r>
            <a:r>
              <a:rPr lang="en-US" sz="3600" b="1" u="sng" kern="10" dirty="0">
                <a:ln w="19050" cap="rnd">
                  <a:solidFill>
                    <a:srgbClr val="99CCFF"/>
                  </a:solidFill>
                  <a:prstDash val="sysDot"/>
                  <a:round/>
                  <a:headEnd/>
                  <a:tailEnd/>
                </a:ln>
                <a:solidFill>
                  <a:srgbClr val="FF0000"/>
                </a:solidFill>
                <a:latin typeface="VNI-Times" pitchFamily="2" charset="0"/>
              </a:rPr>
              <a:t> 3</a:t>
            </a:r>
          </a:p>
        </p:txBody>
      </p:sp>
      <p:sp>
        <p:nvSpPr>
          <p:cNvPr id="7171" name="Rectangle 26631"/>
          <p:cNvSpPr>
            <a:spLocks noChangeArrowheads="1" noChangeShapeType="1" noTextEdit="1"/>
          </p:cNvSpPr>
          <p:nvPr/>
        </p:nvSpPr>
        <p:spPr bwMode="auto">
          <a:xfrm>
            <a:off x="152400" y="2057400"/>
            <a:ext cx="8839200" cy="2438400"/>
          </a:xfrm>
          <a:prstGeom prst="rect">
            <a:avLst/>
          </a:prstGeom>
        </p:spPr>
        <p:txBody>
          <a:bodyPr wrap="none" fromWordArt="1">
            <a:prstTxWarp prst="textPlain">
              <a:avLst>
                <a:gd name="adj" fmla="val 50000"/>
              </a:avLst>
            </a:prstTxWarp>
          </a:bodyPr>
          <a:lstStyle/>
          <a:p>
            <a:pPr algn="ctr"/>
            <a:r>
              <a:rPr lang="vi-VN" sz="6000" kern="10" dirty="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ỨNG </a:t>
            </a:r>
            <a:r>
              <a:rPr lang="vi-VN" sz="6000" kern="10" dirty="0" smtClean="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DỤNG</a:t>
            </a:r>
            <a:r>
              <a:rPr lang="en-US" sz="6000" kern="10" dirty="0" smtClean="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 </a:t>
            </a:r>
          </a:p>
          <a:p>
            <a:pPr algn="ctr"/>
            <a:r>
              <a:rPr lang="en-US" sz="6000" kern="10" dirty="0" smtClean="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ĐỊNH LUẬT </a:t>
            </a:r>
            <a:r>
              <a:rPr lang="en-US" sz="6000" kern="10" dirty="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TRUYỀN </a:t>
            </a:r>
            <a:r>
              <a:rPr lang="en-US" sz="6000" kern="10" dirty="0" smtClean="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THẲNG </a:t>
            </a:r>
          </a:p>
          <a:p>
            <a:pPr algn="ctr"/>
            <a:r>
              <a:rPr lang="en-US" sz="6000" kern="10" dirty="0" smtClean="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CỦA ÁNH </a:t>
            </a:r>
            <a:r>
              <a:rPr lang="en-US" sz="6000" kern="10" dirty="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SÁNG</a:t>
            </a:r>
            <a:r>
              <a:rPr lang="vi-VN" sz="6000" kern="10" dirty="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 </a:t>
            </a:r>
          </a:p>
        </p:txBody>
      </p:sp>
    </p:spTree>
    <p:extLst>
      <p:ext uri="{BB962C8B-B14F-4D97-AF65-F5344CB8AC3E}">
        <p14:creationId xmlns:p14="http://schemas.microsoft.com/office/powerpoint/2010/main" val="40741449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withEffect">
                                  <p:stCondLst>
                                    <p:cond delay="0"/>
                                  </p:stCondLst>
                                  <p:childTnLst>
                                    <p:set>
                                      <p:cBhvr>
                                        <p:cTn id="6" dur="1" fill="hold">
                                          <p:stCondLst>
                                            <p:cond delay="0"/>
                                          </p:stCondLst>
                                        </p:cTn>
                                        <p:tgtEl>
                                          <p:spTgt spid="26629"/>
                                        </p:tgtEl>
                                        <p:attrNameLst>
                                          <p:attrName>style.visibility</p:attrName>
                                        </p:attrNameLst>
                                      </p:cBhvr>
                                      <p:to>
                                        <p:strVal val="visible"/>
                                      </p:to>
                                    </p:set>
                                    <p:anim calcmode="lin" valueType="num">
                                      <p:cBhvr additive="base">
                                        <p:cTn id="7" dur="500" fill="hold"/>
                                        <p:tgtEl>
                                          <p:spTgt spid="26629"/>
                                        </p:tgtEl>
                                        <p:attrNameLst>
                                          <p:attrName>ppt_x</p:attrName>
                                        </p:attrNameLst>
                                      </p:cBhvr>
                                      <p:tavLst>
                                        <p:tav tm="0">
                                          <p:val>
                                            <p:strVal val="#ppt_x"/>
                                          </p:val>
                                        </p:tav>
                                        <p:tav tm="100000">
                                          <p:val>
                                            <p:strVal val="#ppt_x"/>
                                          </p:val>
                                        </p:tav>
                                      </p:tavLst>
                                    </p:anim>
                                    <p:anim calcmode="lin" valueType="num">
                                      <p:cBhvr additive="base">
                                        <p:cTn id="8" dur="500" fill="hold"/>
                                        <p:tgtEl>
                                          <p:spTgt spid="2662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228600" y="304800"/>
            <a:ext cx="5334000" cy="461963"/>
          </a:xfrm>
          <a:prstGeom prst="rect">
            <a:avLst/>
          </a:prstGeom>
          <a:noFill/>
          <a:ln w="9525">
            <a:noFill/>
            <a:miter lim="800000"/>
            <a:headEnd/>
            <a:tailEnd/>
          </a:ln>
        </p:spPr>
        <p:txBody>
          <a:bodyPr>
            <a:spAutoFit/>
          </a:bodyPr>
          <a:lstStyle/>
          <a:p>
            <a:pPr>
              <a:spcBef>
                <a:spcPct val="50000"/>
              </a:spcBef>
            </a:pPr>
            <a:r>
              <a:rPr lang="en-US" sz="2000" b="1" u="sng">
                <a:solidFill>
                  <a:srgbClr val="0000FF"/>
                </a:solidFill>
                <a:latin typeface="Times New Roman" pitchFamily="18" charset="0"/>
              </a:rPr>
              <a:t>I</a:t>
            </a:r>
            <a:r>
              <a:rPr lang="en-US" sz="2400" b="1" u="sng">
                <a:solidFill>
                  <a:srgbClr val="0000FF"/>
                </a:solidFill>
                <a:latin typeface="Times New Roman" pitchFamily="18" charset="0"/>
              </a:rPr>
              <a:t>. Bóng tối – Bóng nửa tối :</a:t>
            </a:r>
          </a:p>
        </p:txBody>
      </p:sp>
      <p:sp>
        <p:nvSpPr>
          <p:cNvPr id="16389" name="Text Box 5"/>
          <p:cNvSpPr txBox="1">
            <a:spLocks noChangeArrowheads="1"/>
          </p:cNvSpPr>
          <p:nvPr/>
        </p:nvSpPr>
        <p:spPr bwMode="auto">
          <a:xfrm>
            <a:off x="457200" y="1223963"/>
            <a:ext cx="762000" cy="461962"/>
          </a:xfrm>
          <a:prstGeom prst="rect">
            <a:avLst/>
          </a:prstGeom>
          <a:noFill/>
          <a:ln w="9525">
            <a:solidFill>
              <a:schemeClr val="bg1"/>
            </a:solidFill>
            <a:miter lim="800000"/>
            <a:headEnd/>
            <a:tailEnd/>
          </a:ln>
        </p:spPr>
        <p:txBody>
          <a:bodyPr>
            <a:spAutoFit/>
          </a:bodyPr>
          <a:lstStyle/>
          <a:p>
            <a:pPr>
              <a:spcBef>
                <a:spcPct val="50000"/>
              </a:spcBef>
            </a:pPr>
            <a:r>
              <a:rPr lang="en-US" sz="2400" b="1" i="1">
                <a:solidFill>
                  <a:srgbClr val="0000FF"/>
                </a:solidFill>
                <a:latin typeface="Times New Roman" pitchFamily="18" charset="0"/>
              </a:rPr>
              <a:t>C1: </a:t>
            </a:r>
          </a:p>
        </p:txBody>
      </p:sp>
      <p:sp>
        <p:nvSpPr>
          <p:cNvPr id="16390" name="Text Box 6"/>
          <p:cNvSpPr txBox="1">
            <a:spLocks noChangeArrowheads="1"/>
          </p:cNvSpPr>
          <p:nvPr/>
        </p:nvSpPr>
        <p:spPr bwMode="auto">
          <a:xfrm>
            <a:off x="1066800" y="1279525"/>
            <a:ext cx="7848600" cy="830263"/>
          </a:xfrm>
          <a:prstGeom prst="rect">
            <a:avLst/>
          </a:prstGeom>
          <a:noFill/>
          <a:ln w="9525">
            <a:noFill/>
            <a:miter lim="800000"/>
            <a:headEnd/>
            <a:tailEnd/>
          </a:ln>
        </p:spPr>
        <p:txBody>
          <a:bodyPr>
            <a:spAutoFit/>
          </a:bodyPr>
          <a:lstStyle/>
          <a:p>
            <a:pPr>
              <a:spcBef>
                <a:spcPct val="50000"/>
              </a:spcBef>
            </a:pP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Bóng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tối</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nằm</a:t>
            </a:r>
            <a:r>
              <a:rPr lang="en-US" sz="2400" b="1" dirty="0">
                <a:solidFill>
                  <a:srgbClr val="FF0000"/>
                </a:solidFill>
                <a:latin typeface="Times New Roman" pitchFamily="18" charset="0"/>
              </a:rPr>
              <a:t> ở </a:t>
            </a:r>
            <a:r>
              <a:rPr lang="en-US" sz="2400" b="1" dirty="0" err="1">
                <a:solidFill>
                  <a:srgbClr val="FF0000"/>
                </a:solidFill>
                <a:latin typeface="Times New Roman" pitchFamily="18" charset="0"/>
              </a:rPr>
              <a:t>phía</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sau</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vật</a:t>
            </a:r>
            <a:r>
              <a:rPr lang="en-US" sz="2400" b="1" dirty="0">
                <a:solidFill>
                  <a:srgbClr val="FF0000"/>
                </a:solidFill>
                <a:latin typeface="Times New Roman" pitchFamily="18" charset="0"/>
              </a:rPr>
              <a:t> </a:t>
            </a:r>
            <a:r>
              <a:rPr lang="en-US" sz="2400" b="1" dirty="0" err="1" smtClean="0">
                <a:solidFill>
                  <a:srgbClr val="FF0000"/>
                </a:solidFill>
                <a:latin typeface="Times New Roman" pitchFamily="18" charset="0"/>
              </a:rPr>
              <a:t>cản</a:t>
            </a:r>
            <a:r>
              <a:rPr lang="en-US" sz="2400" b="1" dirty="0" smtClean="0">
                <a:solidFill>
                  <a:srgbClr val="FF0000"/>
                </a:solidFill>
                <a:latin typeface="Times New Roman" pitchFamily="18" charset="0"/>
              </a:rPr>
              <a:t>, </a:t>
            </a:r>
            <a:r>
              <a:rPr lang="en-US" sz="2400" b="1" dirty="0" err="1" smtClean="0">
                <a:solidFill>
                  <a:srgbClr val="FF0000"/>
                </a:solidFill>
                <a:latin typeface="Times New Roman" pitchFamily="18" charset="0"/>
              </a:rPr>
              <a:t>không</a:t>
            </a:r>
            <a:r>
              <a:rPr lang="en-US" sz="2400" b="1" dirty="0" smtClean="0">
                <a:solidFill>
                  <a:srgbClr val="FF0000"/>
                </a:solidFill>
                <a:latin typeface="Times New Roman" pitchFamily="18" charset="0"/>
              </a:rPr>
              <a:t> </a:t>
            </a:r>
            <a:r>
              <a:rPr lang="en-US" sz="2400" b="1" dirty="0" err="1">
                <a:solidFill>
                  <a:srgbClr val="FF0000"/>
                </a:solidFill>
                <a:latin typeface="Times New Roman" pitchFamily="18" charset="0"/>
              </a:rPr>
              <a:t>nhận</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được</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ánh</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sáng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từ</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nguồn</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sáng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truyền</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tới</a:t>
            </a:r>
            <a:r>
              <a:rPr lang="en-US" sz="2400" b="1" dirty="0">
                <a:solidFill>
                  <a:srgbClr val="FF0000"/>
                </a:solidFill>
                <a:latin typeface="Times New Roman" pitchFamily="18" charset="0"/>
              </a:rPr>
              <a:t> .</a:t>
            </a:r>
          </a:p>
        </p:txBody>
      </p:sp>
      <p:sp>
        <p:nvSpPr>
          <p:cNvPr id="11269" name="Text Box 7"/>
          <p:cNvSpPr txBox="1">
            <a:spLocks noChangeArrowheads="1"/>
          </p:cNvSpPr>
          <p:nvPr/>
        </p:nvSpPr>
        <p:spPr bwMode="auto">
          <a:xfrm>
            <a:off x="762000" y="914400"/>
            <a:ext cx="3962400" cy="461963"/>
          </a:xfrm>
          <a:prstGeom prst="rect">
            <a:avLst/>
          </a:prstGeom>
          <a:noFill/>
          <a:ln w="9525">
            <a:noFill/>
            <a:miter lim="800000"/>
            <a:headEnd/>
            <a:tailEnd/>
          </a:ln>
        </p:spPr>
        <p:txBody>
          <a:bodyPr>
            <a:spAutoFit/>
          </a:bodyPr>
          <a:lstStyle/>
          <a:p>
            <a:pPr>
              <a:spcBef>
                <a:spcPct val="50000"/>
              </a:spcBef>
            </a:pPr>
            <a:r>
              <a:rPr lang="en-US" sz="2400" b="1" i="1">
                <a:solidFill>
                  <a:srgbClr val="0000FF"/>
                </a:solidFill>
                <a:latin typeface="Times New Roman" pitchFamily="18" charset="0"/>
              </a:rPr>
              <a:t>* Thí nghiệm 1:</a:t>
            </a:r>
          </a:p>
        </p:txBody>
      </p:sp>
      <p:sp>
        <p:nvSpPr>
          <p:cNvPr id="16392" name="Text Box 8"/>
          <p:cNvSpPr txBox="1">
            <a:spLocks noChangeArrowheads="1"/>
          </p:cNvSpPr>
          <p:nvPr/>
        </p:nvSpPr>
        <p:spPr bwMode="auto">
          <a:xfrm>
            <a:off x="838200" y="2286000"/>
            <a:ext cx="3505200" cy="461963"/>
          </a:xfrm>
          <a:prstGeom prst="rect">
            <a:avLst/>
          </a:prstGeom>
          <a:noFill/>
          <a:ln w="9525">
            <a:noFill/>
            <a:miter lim="800000"/>
            <a:headEnd/>
            <a:tailEnd/>
          </a:ln>
        </p:spPr>
        <p:txBody>
          <a:bodyPr>
            <a:spAutoFit/>
          </a:bodyPr>
          <a:lstStyle/>
          <a:p>
            <a:pPr>
              <a:spcBef>
                <a:spcPct val="50000"/>
              </a:spcBef>
            </a:pPr>
            <a:r>
              <a:rPr lang="en-US" sz="2400" b="1" i="1">
                <a:solidFill>
                  <a:srgbClr val="0000FF"/>
                </a:solidFill>
                <a:latin typeface="Times New Roman" pitchFamily="18" charset="0"/>
              </a:rPr>
              <a:t>* Thí nghiệm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diamond(in)">
                                      <p:cBhvr>
                                        <p:cTn id="7" dur="2000"/>
                                        <p:tgtEl>
                                          <p:spTgt spid="1638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6390"/>
                                        </p:tgtEl>
                                        <p:attrNameLst>
                                          <p:attrName>style.visibility</p:attrName>
                                        </p:attrNameLst>
                                      </p:cBhvr>
                                      <p:to>
                                        <p:strVal val="visible"/>
                                      </p:to>
                                    </p:set>
                                    <p:animEffect transition="in" filter="diamond(in)">
                                      <p:cBhvr>
                                        <p:cTn id="12" dur="2000"/>
                                        <p:tgtEl>
                                          <p:spTgt spid="1639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6392"/>
                                        </p:tgtEl>
                                        <p:attrNameLst>
                                          <p:attrName>style.visibility</p:attrName>
                                        </p:attrNameLst>
                                      </p:cBhvr>
                                      <p:to>
                                        <p:strVal val="visible"/>
                                      </p:to>
                                    </p:set>
                                    <p:animEffect transition="in" filter="diamond(in)">
                                      <p:cBhvr>
                                        <p:cTn id="17" dur="20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P spid="16390" grpId="0"/>
      <p:bldP spid="1639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rot="2700000" flipV="1">
            <a:off x="982663" y="3989388"/>
            <a:ext cx="74612" cy="182562"/>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en-US"/>
          </a:p>
        </p:txBody>
      </p:sp>
      <p:pic>
        <p:nvPicPr>
          <p:cNvPr id="12291" name="Picture 8" descr="chan de"/>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622300" y="4359275"/>
            <a:ext cx="1047750" cy="873125"/>
          </a:xfrm>
          <a:prstGeom prst="rect">
            <a:avLst/>
          </a:prstGeom>
          <a:noFill/>
          <a:ln w="9525">
            <a:noFill/>
            <a:miter lim="800000"/>
            <a:headEnd/>
            <a:tailEnd/>
          </a:ln>
        </p:spPr>
      </p:pic>
      <p:sp>
        <p:nvSpPr>
          <p:cNvPr id="12292" name="Rectangle 9"/>
          <p:cNvSpPr>
            <a:spLocks noChangeArrowheads="1"/>
          </p:cNvSpPr>
          <p:nvPr/>
        </p:nvSpPr>
        <p:spPr bwMode="auto">
          <a:xfrm>
            <a:off x="-76200" y="76200"/>
            <a:ext cx="5715000" cy="381000"/>
          </a:xfrm>
          <a:prstGeom prst="rect">
            <a:avLst/>
          </a:prstGeom>
          <a:noFill/>
          <a:ln w="9525">
            <a:noFill/>
            <a:miter lim="800000"/>
            <a:headEnd/>
            <a:tailEnd/>
          </a:ln>
        </p:spPr>
        <p:txBody>
          <a:bodyPr/>
          <a:lstStyle/>
          <a:p>
            <a:pPr>
              <a:lnSpc>
                <a:spcPct val="80000"/>
              </a:lnSpc>
              <a:spcBef>
                <a:spcPct val="20000"/>
              </a:spcBef>
            </a:pPr>
            <a:r>
              <a:rPr lang="en-US" sz="2400" b="1">
                <a:solidFill>
                  <a:srgbClr val="0000C0"/>
                </a:solidFill>
                <a:latin typeface="Times New Roman" pitchFamily="18" charset="0"/>
              </a:rPr>
              <a:t>Thí nghiệm 2</a:t>
            </a:r>
          </a:p>
        </p:txBody>
      </p:sp>
      <p:sp>
        <p:nvSpPr>
          <p:cNvPr id="203786" name="AutoShape 10"/>
          <p:cNvSpPr>
            <a:spLocks noChangeArrowheads="1"/>
          </p:cNvSpPr>
          <p:nvPr/>
        </p:nvSpPr>
        <p:spPr bwMode="auto">
          <a:xfrm>
            <a:off x="1012825" y="2547938"/>
            <a:ext cx="73025" cy="1919287"/>
          </a:xfrm>
          <a:prstGeom prst="can">
            <a:avLst>
              <a:gd name="adj" fmla="val 61691"/>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nvGrpSpPr>
          <p:cNvPr id="2" name="Group 11"/>
          <p:cNvGrpSpPr>
            <a:grpSpLocks/>
          </p:cNvGrpSpPr>
          <p:nvPr/>
        </p:nvGrpSpPr>
        <p:grpSpPr bwMode="auto">
          <a:xfrm>
            <a:off x="1933575" y="3810000"/>
            <a:ext cx="758825" cy="1971675"/>
            <a:chOff x="2376" y="1794"/>
            <a:chExt cx="478" cy="1242"/>
          </a:xfrm>
        </p:grpSpPr>
        <p:pic>
          <p:nvPicPr>
            <p:cNvPr id="12337" name="Picture 12" descr="chan de"/>
            <p:cNvPicPr>
              <a:picLocks noChangeAspect="1" noChangeArrowheads="1"/>
            </p:cNvPicPr>
            <p:nvPr/>
          </p:nvPicPr>
          <p:blipFill>
            <a:blip r:embed="rId2"/>
            <a:srcRect/>
            <a:stretch>
              <a:fillRect/>
            </a:stretch>
          </p:blipFill>
          <p:spPr bwMode="auto">
            <a:xfrm>
              <a:off x="2376" y="2637"/>
              <a:ext cx="478" cy="399"/>
            </a:xfrm>
            <a:prstGeom prst="rect">
              <a:avLst/>
            </a:prstGeom>
            <a:noFill/>
            <a:ln w="9525">
              <a:noFill/>
              <a:miter lim="800000"/>
              <a:headEnd/>
              <a:tailEnd/>
            </a:ln>
          </p:spPr>
        </p:pic>
        <p:sp>
          <p:nvSpPr>
            <p:cNvPr id="203789" name="AutoShape 13"/>
            <p:cNvSpPr>
              <a:spLocks noChangeArrowheads="1"/>
            </p:cNvSpPr>
            <p:nvPr/>
          </p:nvSpPr>
          <p:spPr bwMode="auto">
            <a:xfrm>
              <a:off x="2556" y="2112"/>
              <a:ext cx="35" cy="576"/>
            </a:xfrm>
            <a:prstGeom prst="can">
              <a:avLst>
                <a:gd name="adj" fmla="val 9539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sp>
          <p:nvSpPr>
            <p:cNvPr id="10303" name="AutoShape 14"/>
            <p:cNvSpPr>
              <a:spLocks noChangeArrowheads="1"/>
            </p:cNvSpPr>
            <p:nvPr/>
          </p:nvSpPr>
          <p:spPr bwMode="auto">
            <a:xfrm rot="16200000" flipH="1">
              <a:off x="2341" y="1889"/>
              <a:ext cx="461" cy="271"/>
            </a:xfrm>
            <a:prstGeom prst="parallelogram">
              <a:avLst>
                <a:gd name="adj" fmla="val 56704"/>
              </a:avLst>
            </a:prstGeom>
            <a:solidFill>
              <a:schemeClr val="accent1">
                <a:lumMod val="50000"/>
              </a:schemeClr>
            </a:solidFill>
            <a:ln w="6350">
              <a:solidFill>
                <a:schemeClr val="bg2"/>
              </a:solidFill>
              <a:miter lim="800000"/>
              <a:headEnd/>
              <a:tailEnd/>
            </a:ln>
          </p:spPr>
          <p:txBody>
            <a:bodyPr wrap="none" anchor="ctr"/>
            <a:lstStyle/>
            <a:p>
              <a:pPr>
                <a:defRPr/>
              </a:pPr>
              <a:endParaRPr lang="en-US"/>
            </a:p>
          </p:txBody>
        </p:sp>
        <p:sp>
          <p:nvSpPr>
            <p:cNvPr id="12340" name="AutoShape 15"/>
            <p:cNvSpPr>
              <a:spLocks noChangeArrowheads="1"/>
            </p:cNvSpPr>
            <p:nvPr/>
          </p:nvSpPr>
          <p:spPr bwMode="auto">
            <a:xfrm rot="16200000" flipH="1">
              <a:off x="2541" y="2166"/>
              <a:ext cx="69" cy="40"/>
            </a:xfrm>
            <a:prstGeom prst="parallelogram">
              <a:avLst>
                <a:gd name="adj" fmla="val 57500"/>
              </a:avLst>
            </a:prstGeom>
            <a:solidFill>
              <a:schemeClr val="tx2"/>
            </a:solidFill>
            <a:ln w="6350">
              <a:solidFill>
                <a:schemeClr val="bg2"/>
              </a:solidFill>
              <a:miter lim="800000"/>
              <a:headEnd/>
              <a:tailEnd/>
            </a:ln>
          </p:spPr>
          <p:txBody>
            <a:bodyPr wrap="none" anchor="ctr"/>
            <a:lstStyle/>
            <a:p>
              <a:endParaRPr lang="en-US"/>
            </a:p>
          </p:txBody>
        </p:sp>
      </p:grpSp>
      <p:grpSp>
        <p:nvGrpSpPr>
          <p:cNvPr id="3" name="Group 17"/>
          <p:cNvGrpSpPr>
            <a:grpSpLocks/>
          </p:cNvGrpSpPr>
          <p:nvPr/>
        </p:nvGrpSpPr>
        <p:grpSpPr bwMode="auto">
          <a:xfrm>
            <a:off x="3717925" y="3810000"/>
            <a:ext cx="1463675" cy="2771775"/>
            <a:chOff x="3314" y="1980"/>
            <a:chExt cx="922" cy="1746"/>
          </a:xfrm>
        </p:grpSpPr>
        <p:grpSp>
          <p:nvGrpSpPr>
            <p:cNvPr id="4" name="Group 18"/>
            <p:cNvGrpSpPr>
              <a:grpSpLocks/>
            </p:cNvGrpSpPr>
            <p:nvPr/>
          </p:nvGrpSpPr>
          <p:grpSpPr bwMode="auto">
            <a:xfrm>
              <a:off x="3360" y="2433"/>
              <a:ext cx="181" cy="390"/>
              <a:chOff x="1547" y="1725"/>
              <a:chExt cx="181" cy="390"/>
            </a:xfrm>
          </p:grpSpPr>
          <p:sp>
            <p:nvSpPr>
              <p:cNvPr id="203795" name="AutoShape 19"/>
              <p:cNvSpPr>
                <a:spLocks noChangeArrowheads="1"/>
              </p:cNvSpPr>
              <p:nvPr/>
            </p:nvSpPr>
            <p:spPr bwMode="auto">
              <a:xfrm>
                <a:off x="1591" y="1988"/>
                <a:ext cx="92" cy="127"/>
              </a:xfrm>
              <a:prstGeom prst="can">
                <a:avLst>
                  <a:gd name="adj" fmla="val 5978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3175">
                <a:solidFill>
                  <a:srgbClr val="4D4D4D"/>
                </a:solidFill>
                <a:round/>
                <a:headEnd/>
                <a:tailEnd/>
              </a:ln>
              <a:effectLst/>
            </p:spPr>
            <p:txBody>
              <a:bodyPr wrap="none" anchor="ctr"/>
              <a:lstStyle/>
              <a:p>
                <a:pPr>
                  <a:defRPr/>
                </a:pPr>
                <a:endParaRPr lang="en-US"/>
              </a:p>
            </p:txBody>
          </p:sp>
          <p:sp>
            <p:nvSpPr>
              <p:cNvPr id="12318" name="Oval 20"/>
              <p:cNvSpPr>
                <a:spLocks noChangeArrowheads="1"/>
              </p:cNvSpPr>
              <p:nvPr/>
            </p:nvSpPr>
            <p:spPr bwMode="auto">
              <a:xfrm>
                <a:off x="1601" y="1997"/>
                <a:ext cx="72" cy="36"/>
              </a:xfrm>
              <a:prstGeom prst="ellipse">
                <a:avLst/>
              </a:prstGeom>
              <a:noFill/>
              <a:ln w="3175">
                <a:solidFill>
                  <a:srgbClr val="4D4D4D"/>
                </a:solidFill>
                <a:round/>
                <a:headEnd/>
                <a:tailEnd/>
              </a:ln>
            </p:spPr>
            <p:txBody>
              <a:bodyPr wrap="none" anchor="ctr"/>
              <a:lstStyle/>
              <a:p>
                <a:endParaRPr lang="en-US"/>
              </a:p>
            </p:txBody>
          </p:sp>
          <p:grpSp>
            <p:nvGrpSpPr>
              <p:cNvPr id="5" name="Group 21"/>
              <p:cNvGrpSpPr>
                <a:grpSpLocks/>
              </p:cNvGrpSpPr>
              <p:nvPr/>
            </p:nvGrpSpPr>
            <p:grpSpPr bwMode="auto">
              <a:xfrm>
                <a:off x="1547" y="1725"/>
                <a:ext cx="181" cy="293"/>
                <a:chOff x="2928" y="2163"/>
                <a:chExt cx="242" cy="391"/>
              </a:xfrm>
            </p:grpSpPr>
            <p:sp>
              <p:nvSpPr>
                <p:cNvPr id="12334" name="Freeform 22"/>
                <p:cNvSpPr>
                  <a:spLocks/>
                </p:cNvSpPr>
                <p:nvPr/>
              </p:nvSpPr>
              <p:spPr bwMode="auto">
                <a:xfrm flipH="1">
                  <a:off x="3096" y="2352"/>
                  <a:ext cx="69" cy="202"/>
                </a:xfrm>
                <a:custGeom>
                  <a:avLst/>
                  <a:gdLst>
                    <a:gd name="T0" fmla="*/ 0 w 96"/>
                    <a:gd name="T1" fmla="*/ 0 h 240"/>
                    <a:gd name="T2" fmla="*/ 1 w 96"/>
                    <a:gd name="T3" fmla="*/ 21 h 240"/>
                    <a:gd name="T4" fmla="*/ 0 60000 65536"/>
                    <a:gd name="T5" fmla="*/ 0 60000 65536"/>
                    <a:gd name="T6" fmla="*/ 0 w 96"/>
                    <a:gd name="T7" fmla="*/ 0 h 240"/>
                    <a:gd name="T8" fmla="*/ 96 w 96"/>
                    <a:gd name="T9" fmla="*/ 240 h 240"/>
                  </a:gdLst>
                  <a:ahLst/>
                  <a:cxnLst>
                    <a:cxn ang="T4">
                      <a:pos x="T0" y="T1"/>
                    </a:cxn>
                    <a:cxn ang="T5">
                      <a:pos x="T2" y="T3"/>
                    </a:cxn>
                  </a:cxnLst>
                  <a:rect l="T6" t="T7" r="T8" b="T9"/>
                  <a:pathLst>
                    <a:path w="96" h="240">
                      <a:moveTo>
                        <a:pt x="0" y="0"/>
                      </a:moveTo>
                      <a:cubicBezTo>
                        <a:pt x="67" y="103"/>
                        <a:pt x="76" y="120"/>
                        <a:pt x="96" y="240"/>
                      </a:cubicBezTo>
                    </a:path>
                  </a:pathLst>
                </a:custGeom>
                <a:noFill/>
                <a:ln w="3175">
                  <a:solidFill>
                    <a:schemeClr val="bg2"/>
                  </a:solidFill>
                  <a:round/>
                  <a:headEnd/>
                  <a:tailEnd/>
                </a:ln>
              </p:spPr>
              <p:txBody>
                <a:bodyPr/>
                <a:lstStyle/>
                <a:p>
                  <a:endParaRPr lang="en-US"/>
                </a:p>
              </p:txBody>
            </p:sp>
            <p:sp>
              <p:nvSpPr>
                <p:cNvPr id="12335" name="Freeform 23"/>
                <p:cNvSpPr>
                  <a:spLocks/>
                </p:cNvSpPr>
                <p:nvPr/>
              </p:nvSpPr>
              <p:spPr bwMode="auto">
                <a:xfrm>
                  <a:off x="2931" y="2352"/>
                  <a:ext cx="69" cy="202"/>
                </a:xfrm>
                <a:custGeom>
                  <a:avLst/>
                  <a:gdLst>
                    <a:gd name="T0" fmla="*/ 0 w 96"/>
                    <a:gd name="T1" fmla="*/ 0 h 240"/>
                    <a:gd name="T2" fmla="*/ 1 w 96"/>
                    <a:gd name="T3" fmla="*/ 21 h 240"/>
                    <a:gd name="T4" fmla="*/ 0 60000 65536"/>
                    <a:gd name="T5" fmla="*/ 0 60000 65536"/>
                    <a:gd name="T6" fmla="*/ 0 w 96"/>
                    <a:gd name="T7" fmla="*/ 0 h 240"/>
                    <a:gd name="T8" fmla="*/ 96 w 96"/>
                    <a:gd name="T9" fmla="*/ 240 h 240"/>
                  </a:gdLst>
                  <a:ahLst/>
                  <a:cxnLst>
                    <a:cxn ang="T4">
                      <a:pos x="T0" y="T1"/>
                    </a:cxn>
                    <a:cxn ang="T5">
                      <a:pos x="T2" y="T3"/>
                    </a:cxn>
                  </a:cxnLst>
                  <a:rect l="T6" t="T7" r="T8" b="T9"/>
                  <a:pathLst>
                    <a:path w="96" h="240">
                      <a:moveTo>
                        <a:pt x="0" y="0"/>
                      </a:moveTo>
                      <a:cubicBezTo>
                        <a:pt x="67" y="103"/>
                        <a:pt x="76" y="120"/>
                        <a:pt x="96" y="240"/>
                      </a:cubicBezTo>
                    </a:path>
                  </a:pathLst>
                </a:custGeom>
                <a:noFill/>
                <a:ln w="3175">
                  <a:solidFill>
                    <a:schemeClr val="bg2"/>
                  </a:solidFill>
                  <a:round/>
                  <a:headEnd/>
                  <a:tailEnd/>
                </a:ln>
              </p:spPr>
              <p:txBody>
                <a:bodyPr/>
                <a:lstStyle/>
                <a:p>
                  <a:endParaRPr lang="en-US"/>
                </a:p>
              </p:txBody>
            </p:sp>
            <p:sp>
              <p:nvSpPr>
                <p:cNvPr id="12336" name="Arc 24"/>
                <p:cNvSpPr>
                  <a:spLocks/>
                </p:cNvSpPr>
                <p:nvPr/>
              </p:nvSpPr>
              <p:spPr bwMode="auto">
                <a:xfrm>
                  <a:off x="2928" y="2163"/>
                  <a:ext cx="242" cy="212"/>
                </a:xfrm>
                <a:custGeom>
                  <a:avLst/>
                  <a:gdLst>
                    <a:gd name="T0" fmla="*/ 0 w 43200"/>
                    <a:gd name="T1" fmla="*/ 0 h 31944"/>
                    <a:gd name="T2" fmla="*/ 0 w 43200"/>
                    <a:gd name="T3" fmla="*/ 0 h 31944"/>
                    <a:gd name="T4" fmla="*/ 0 w 43200"/>
                    <a:gd name="T5" fmla="*/ 0 h 31944"/>
                    <a:gd name="T6" fmla="*/ 0 60000 65536"/>
                    <a:gd name="T7" fmla="*/ 0 60000 65536"/>
                    <a:gd name="T8" fmla="*/ 0 60000 65536"/>
                    <a:gd name="T9" fmla="*/ 0 w 43200"/>
                    <a:gd name="T10" fmla="*/ 0 h 31944"/>
                    <a:gd name="T11" fmla="*/ 43200 w 43200"/>
                    <a:gd name="T12" fmla="*/ 31944 h 31944"/>
                  </a:gdLst>
                  <a:ahLst/>
                  <a:cxnLst>
                    <a:cxn ang="T6">
                      <a:pos x="T0" y="T1"/>
                    </a:cxn>
                    <a:cxn ang="T7">
                      <a:pos x="T2" y="T3"/>
                    </a:cxn>
                    <a:cxn ang="T8">
                      <a:pos x="T4" y="T5"/>
                    </a:cxn>
                  </a:cxnLst>
                  <a:rect l="T9" t="T10" r="T11" b="T12"/>
                  <a:pathLst>
                    <a:path w="43200" h="31944" fill="none" extrusionOk="0">
                      <a:moveTo>
                        <a:pt x="2637" y="31944"/>
                      </a:moveTo>
                      <a:cubicBezTo>
                        <a:pt x="907" y="28771"/>
                        <a:pt x="0" y="25214"/>
                        <a:pt x="0" y="21600"/>
                      </a:cubicBezTo>
                      <a:cubicBezTo>
                        <a:pt x="0" y="9670"/>
                        <a:pt x="9670" y="0"/>
                        <a:pt x="21600" y="0"/>
                      </a:cubicBezTo>
                      <a:cubicBezTo>
                        <a:pt x="33529" y="0"/>
                        <a:pt x="43200" y="9670"/>
                        <a:pt x="43200" y="21600"/>
                      </a:cubicBezTo>
                      <a:cubicBezTo>
                        <a:pt x="43200" y="24512"/>
                        <a:pt x="42610" y="27395"/>
                        <a:pt x="41468" y="30074"/>
                      </a:cubicBezTo>
                    </a:path>
                    <a:path w="43200" h="31944" stroke="0" extrusionOk="0">
                      <a:moveTo>
                        <a:pt x="2637" y="31944"/>
                      </a:moveTo>
                      <a:cubicBezTo>
                        <a:pt x="907" y="28771"/>
                        <a:pt x="0" y="25214"/>
                        <a:pt x="0" y="21600"/>
                      </a:cubicBezTo>
                      <a:cubicBezTo>
                        <a:pt x="0" y="9670"/>
                        <a:pt x="9670" y="0"/>
                        <a:pt x="21600" y="0"/>
                      </a:cubicBezTo>
                      <a:cubicBezTo>
                        <a:pt x="33529" y="0"/>
                        <a:pt x="43200" y="9670"/>
                        <a:pt x="43200" y="21600"/>
                      </a:cubicBezTo>
                      <a:cubicBezTo>
                        <a:pt x="43200" y="24512"/>
                        <a:pt x="42610" y="27395"/>
                        <a:pt x="41468" y="30074"/>
                      </a:cubicBezTo>
                      <a:lnTo>
                        <a:pt x="21600" y="21600"/>
                      </a:lnTo>
                      <a:close/>
                    </a:path>
                  </a:pathLst>
                </a:custGeom>
                <a:noFill/>
                <a:ln w="3175">
                  <a:solidFill>
                    <a:schemeClr val="bg2"/>
                  </a:solidFill>
                  <a:round/>
                  <a:headEnd/>
                  <a:tailEnd/>
                </a:ln>
              </p:spPr>
              <p:txBody>
                <a:bodyPr wrap="none" anchor="ctr"/>
                <a:lstStyle/>
                <a:p>
                  <a:endParaRPr lang="en-US"/>
                </a:p>
              </p:txBody>
            </p:sp>
          </p:grpSp>
          <p:sp>
            <p:nvSpPr>
              <p:cNvPr id="12320" name="AutoShape 25"/>
              <p:cNvSpPr>
                <a:spLocks noChangeArrowheads="1"/>
              </p:cNvSpPr>
              <p:nvPr/>
            </p:nvSpPr>
            <p:spPr bwMode="auto">
              <a:xfrm>
                <a:off x="1624" y="1922"/>
                <a:ext cx="26" cy="96"/>
              </a:xfrm>
              <a:prstGeom prst="can">
                <a:avLst>
                  <a:gd name="adj" fmla="val 46154"/>
                </a:avLst>
              </a:prstGeom>
              <a:solidFill>
                <a:srgbClr val="FFFFFF">
                  <a:alpha val="39999"/>
                </a:srgbClr>
              </a:solidFill>
              <a:ln w="3175">
                <a:solidFill>
                  <a:schemeClr val="bg2"/>
                </a:solidFill>
                <a:round/>
                <a:headEnd/>
                <a:tailEnd/>
              </a:ln>
            </p:spPr>
            <p:txBody>
              <a:bodyPr wrap="none" anchor="ctr"/>
              <a:lstStyle/>
              <a:p>
                <a:endParaRPr lang="en-US"/>
              </a:p>
            </p:txBody>
          </p:sp>
          <p:grpSp>
            <p:nvGrpSpPr>
              <p:cNvPr id="6" name="Group 26"/>
              <p:cNvGrpSpPr>
                <a:grpSpLocks/>
              </p:cNvGrpSpPr>
              <p:nvPr/>
            </p:nvGrpSpPr>
            <p:grpSpPr bwMode="auto">
              <a:xfrm>
                <a:off x="1614" y="1824"/>
                <a:ext cx="47" cy="107"/>
                <a:chOff x="2991" y="2278"/>
                <a:chExt cx="115" cy="129"/>
              </a:xfrm>
            </p:grpSpPr>
            <p:sp>
              <p:nvSpPr>
                <p:cNvPr id="12322" name="Line 27"/>
                <p:cNvSpPr>
                  <a:spLocks noChangeShapeType="1"/>
                </p:cNvSpPr>
                <p:nvPr/>
              </p:nvSpPr>
              <p:spPr bwMode="auto">
                <a:xfrm>
                  <a:off x="2991" y="2297"/>
                  <a:ext cx="13" cy="0"/>
                </a:xfrm>
                <a:prstGeom prst="line">
                  <a:avLst/>
                </a:prstGeom>
                <a:noFill/>
                <a:ln w="3175">
                  <a:solidFill>
                    <a:srgbClr val="4D4D4D"/>
                  </a:solidFill>
                  <a:round/>
                  <a:headEnd/>
                  <a:tailEnd/>
                </a:ln>
              </p:spPr>
              <p:txBody>
                <a:bodyPr/>
                <a:lstStyle/>
                <a:p>
                  <a:endParaRPr lang="en-US"/>
                </a:p>
              </p:txBody>
            </p:sp>
            <p:sp>
              <p:nvSpPr>
                <p:cNvPr id="12323" name="Arc 28"/>
                <p:cNvSpPr>
                  <a:spLocks/>
                </p:cNvSpPr>
                <p:nvPr/>
              </p:nvSpPr>
              <p:spPr bwMode="auto">
                <a:xfrm>
                  <a:off x="3004" y="2286"/>
                  <a:ext cx="14" cy="21"/>
                </a:xfrm>
                <a:custGeom>
                  <a:avLst/>
                  <a:gdLst>
                    <a:gd name="T0" fmla="*/ 0 w 42428"/>
                    <a:gd name="T1" fmla="*/ 0 h 32940"/>
                    <a:gd name="T2" fmla="*/ 0 w 42428"/>
                    <a:gd name="T3" fmla="*/ 0 h 32940"/>
                    <a:gd name="T4" fmla="*/ 0 w 42428"/>
                    <a:gd name="T5" fmla="*/ 0 h 32940"/>
                    <a:gd name="T6" fmla="*/ 0 60000 65536"/>
                    <a:gd name="T7" fmla="*/ 0 60000 65536"/>
                    <a:gd name="T8" fmla="*/ 0 60000 65536"/>
                    <a:gd name="T9" fmla="*/ 0 w 42428"/>
                    <a:gd name="T10" fmla="*/ 0 h 32940"/>
                    <a:gd name="T11" fmla="*/ 42428 w 42428"/>
                    <a:gd name="T12" fmla="*/ 32940 h 32940"/>
                  </a:gdLst>
                  <a:ahLst/>
                  <a:cxnLst>
                    <a:cxn ang="T6">
                      <a:pos x="T0" y="T1"/>
                    </a:cxn>
                    <a:cxn ang="T7">
                      <a:pos x="T2" y="T3"/>
                    </a:cxn>
                    <a:cxn ang="T8">
                      <a:pos x="T4" y="T5"/>
                    </a:cxn>
                  </a:cxnLst>
                  <a:rect l="T9" t="T10" r="T11" b="T12"/>
                  <a:pathLst>
                    <a:path w="42428" h="32940" fill="none" extrusionOk="0">
                      <a:moveTo>
                        <a:pt x="-1" y="15876"/>
                      </a:moveTo>
                      <a:cubicBezTo>
                        <a:pt x="2576" y="6499"/>
                        <a:pt x="11102" y="-1"/>
                        <a:pt x="20828" y="0"/>
                      </a:cubicBezTo>
                      <a:cubicBezTo>
                        <a:pt x="32757" y="0"/>
                        <a:pt x="42428" y="9670"/>
                        <a:pt x="42428" y="21600"/>
                      </a:cubicBezTo>
                      <a:cubicBezTo>
                        <a:pt x="42428" y="25605"/>
                        <a:pt x="41314" y="29531"/>
                        <a:pt x="39211" y="32939"/>
                      </a:cubicBezTo>
                    </a:path>
                    <a:path w="42428" h="32940" stroke="0" extrusionOk="0">
                      <a:moveTo>
                        <a:pt x="-1" y="15876"/>
                      </a:moveTo>
                      <a:cubicBezTo>
                        <a:pt x="2576" y="6499"/>
                        <a:pt x="11102" y="-1"/>
                        <a:pt x="20828" y="0"/>
                      </a:cubicBezTo>
                      <a:cubicBezTo>
                        <a:pt x="32757" y="0"/>
                        <a:pt x="42428" y="9670"/>
                        <a:pt x="42428" y="21600"/>
                      </a:cubicBezTo>
                      <a:cubicBezTo>
                        <a:pt x="42428" y="25605"/>
                        <a:pt x="41314" y="29531"/>
                        <a:pt x="39211" y="32939"/>
                      </a:cubicBezTo>
                      <a:lnTo>
                        <a:pt x="20828" y="21600"/>
                      </a:lnTo>
                      <a:close/>
                    </a:path>
                  </a:pathLst>
                </a:custGeom>
                <a:noFill/>
                <a:ln w="3175">
                  <a:solidFill>
                    <a:srgbClr val="4D4D4D"/>
                  </a:solidFill>
                  <a:round/>
                  <a:headEnd/>
                  <a:tailEnd/>
                </a:ln>
              </p:spPr>
              <p:txBody>
                <a:bodyPr wrap="none" anchor="ctr"/>
                <a:lstStyle/>
                <a:p>
                  <a:endParaRPr lang="en-US"/>
                </a:p>
              </p:txBody>
            </p:sp>
            <p:sp>
              <p:nvSpPr>
                <p:cNvPr id="12324" name="Arc 29"/>
                <p:cNvSpPr>
                  <a:spLocks/>
                </p:cNvSpPr>
                <p:nvPr/>
              </p:nvSpPr>
              <p:spPr bwMode="auto">
                <a:xfrm>
                  <a:off x="3015" y="2283"/>
                  <a:ext cx="14" cy="21"/>
                </a:xfrm>
                <a:custGeom>
                  <a:avLst/>
                  <a:gdLst>
                    <a:gd name="T0" fmla="*/ 0 w 43200"/>
                    <a:gd name="T1" fmla="*/ 0 h 33271"/>
                    <a:gd name="T2" fmla="*/ 0 w 43200"/>
                    <a:gd name="T3" fmla="*/ 0 h 33271"/>
                    <a:gd name="T4" fmla="*/ 0 w 43200"/>
                    <a:gd name="T5" fmla="*/ 0 h 33271"/>
                    <a:gd name="T6" fmla="*/ 0 60000 65536"/>
                    <a:gd name="T7" fmla="*/ 0 60000 65536"/>
                    <a:gd name="T8" fmla="*/ 0 60000 65536"/>
                    <a:gd name="T9" fmla="*/ 0 w 43200"/>
                    <a:gd name="T10" fmla="*/ 0 h 33271"/>
                    <a:gd name="T11" fmla="*/ 43200 w 43200"/>
                    <a:gd name="T12" fmla="*/ 33271 h 33271"/>
                  </a:gdLst>
                  <a:ahLst/>
                  <a:cxnLst>
                    <a:cxn ang="T6">
                      <a:pos x="T0" y="T1"/>
                    </a:cxn>
                    <a:cxn ang="T7">
                      <a:pos x="T2" y="T3"/>
                    </a:cxn>
                    <a:cxn ang="T8">
                      <a:pos x="T4" y="T5"/>
                    </a:cxn>
                  </a:cxnLst>
                  <a:rect l="T9" t="T10" r="T11" b="T12"/>
                  <a:pathLst>
                    <a:path w="43200" h="33271" fill="none"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path>
                    <a:path w="43200" h="33271" stroke="0"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lnTo>
                        <a:pt x="21600" y="21600"/>
                      </a:lnTo>
                      <a:close/>
                    </a:path>
                  </a:pathLst>
                </a:custGeom>
                <a:noFill/>
                <a:ln w="3175">
                  <a:solidFill>
                    <a:srgbClr val="4D4D4D"/>
                  </a:solidFill>
                  <a:round/>
                  <a:headEnd/>
                  <a:tailEnd/>
                </a:ln>
              </p:spPr>
              <p:txBody>
                <a:bodyPr wrap="none" anchor="ctr"/>
                <a:lstStyle/>
                <a:p>
                  <a:endParaRPr lang="en-US"/>
                </a:p>
              </p:txBody>
            </p:sp>
            <p:sp>
              <p:nvSpPr>
                <p:cNvPr id="12325" name="Arc 30"/>
                <p:cNvSpPr>
                  <a:spLocks/>
                </p:cNvSpPr>
                <p:nvPr/>
              </p:nvSpPr>
              <p:spPr bwMode="auto">
                <a:xfrm>
                  <a:off x="3026" y="2280"/>
                  <a:ext cx="13" cy="21"/>
                </a:xfrm>
                <a:custGeom>
                  <a:avLst/>
                  <a:gdLst>
                    <a:gd name="T0" fmla="*/ 0 w 43200"/>
                    <a:gd name="T1" fmla="*/ 0 h 33271"/>
                    <a:gd name="T2" fmla="*/ 0 w 43200"/>
                    <a:gd name="T3" fmla="*/ 0 h 33271"/>
                    <a:gd name="T4" fmla="*/ 0 w 43200"/>
                    <a:gd name="T5" fmla="*/ 0 h 33271"/>
                    <a:gd name="T6" fmla="*/ 0 60000 65536"/>
                    <a:gd name="T7" fmla="*/ 0 60000 65536"/>
                    <a:gd name="T8" fmla="*/ 0 60000 65536"/>
                    <a:gd name="T9" fmla="*/ 0 w 43200"/>
                    <a:gd name="T10" fmla="*/ 0 h 33271"/>
                    <a:gd name="T11" fmla="*/ 43200 w 43200"/>
                    <a:gd name="T12" fmla="*/ 33271 h 33271"/>
                  </a:gdLst>
                  <a:ahLst/>
                  <a:cxnLst>
                    <a:cxn ang="T6">
                      <a:pos x="T0" y="T1"/>
                    </a:cxn>
                    <a:cxn ang="T7">
                      <a:pos x="T2" y="T3"/>
                    </a:cxn>
                    <a:cxn ang="T8">
                      <a:pos x="T4" y="T5"/>
                    </a:cxn>
                  </a:cxnLst>
                  <a:rect l="T9" t="T10" r="T11" b="T12"/>
                  <a:pathLst>
                    <a:path w="43200" h="33271" fill="none"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path>
                    <a:path w="43200" h="33271" stroke="0"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lnTo>
                        <a:pt x="21600" y="21600"/>
                      </a:lnTo>
                      <a:close/>
                    </a:path>
                  </a:pathLst>
                </a:custGeom>
                <a:noFill/>
                <a:ln w="3175">
                  <a:solidFill>
                    <a:srgbClr val="4D4D4D"/>
                  </a:solidFill>
                  <a:round/>
                  <a:headEnd/>
                  <a:tailEnd/>
                </a:ln>
              </p:spPr>
              <p:txBody>
                <a:bodyPr wrap="none" anchor="ctr"/>
                <a:lstStyle/>
                <a:p>
                  <a:endParaRPr lang="en-US"/>
                </a:p>
              </p:txBody>
            </p:sp>
            <p:sp>
              <p:nvSpPr>
                <p:cNvPr id="12326" name="Arc 31"/>
                <p:cNvSpPr>
                  <a:spLocks/>
                </p:cNvSpPr>
                <p:nvPr/>
              </p:nvSpPr>
              <p:spPr bwMode="auto">
                <a:xfrm>
                  <a:off x="3037" y="2278"/>
                  <a:ext cx="14" cy="21"/>
                </a:xfrm>
                <a:custGeom>
                  <a:avLst/>
                  <a:gdLst>
                    <a:gd name="T0" fmla="*/ 0 w 43200"/>
                    <a:gd name="T1" fmla="*/ 0 h 33271"/>
                    <a:gd name="T2" fmla="*/ 0 w 43200"/>
                    <a:gd name="T3" fmla="*/ 0 h 33271"/>
                    <a:gd name="T4" fmla="*/ 0 w 43200"/>
                    <a:gd name="T5" fmla="*/ 0 h 33271"/>
                    <a:gd name="T6" fmla="*/ 0 60000 65536"/>
                    <a:gd name="T7" fmla="*/ 0 60000 65536"/>
                    <a:gd name="T8" fmla="*/ 0 60000 65536"/>
                    <a:gd name="T9" fmla="*/ 0 w 43200"/>
                    <a:gd name="T10" fmla="*/ 0 h 33271"/>
                    <a:gd name="T11" fmla="*/ 43200 w 43200"/>
                    <a:gd name="T12" fmla="*/ 33271 h 33271"/>
                  </a:gdLst>
                  <a:ahLst/>
                  <a:cxnLst>
                    <a:cxn ang="T6">
                      <a:pos x="T0" y="T1"/>
                    </a:cxn>
                    <a:cxn ang="T7">
                      <a:pos x="T2" y="T3"/>
                    </a:cxn>
                    <a:cxn ang="T8">
                      <a:pos x="T4" y="T5"/>
                    </a:cxn>
                  </a:cxnLst>
                  <a:rect l="T9" t="T10" r="T11" b="T12"/>
                  <a:pathLst>
                    <a:path w="43200" h="33271" fill="none"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path>
                    <a:path w="43200" h="33271" stroke="0"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lnTo>
                        <a:pt x="21600" y="21600"/>
                      </a:lnTo>
                      <a:close/>
                    </a:path>
                  </a:pathLst>
                </a:custGeom>
                <a:noFill/>
                <a:ln w="3175">
                  <a:solidFill>
                    <a:srgbClr val="4D4D4D"/>
                  </a:solidFill>
                  <a:round/>
                  <a:headEnd/>
                  <a:tailEnd/>
                </a:ln>
              </p:spPr>
              <p:txBody>
                <a:bodyPr wrap="none" anchor="ctr"/>
                <a:lstStyle/>
                <a:p>
                  <a:endParaRPr lang="en-US"/>
                </a:p>
              </p:txBody>
            </p:sp>
            <p:sp>
              <p:nvSpPr>
                <p:cNvPr id="12327" name="Arc 32"/>
                <p:cNvSpPr>
                  <a:spLocks/>
                </p:cNvSpPr>
                <p:nvPr/>
              </p:nvSpPr>
              <p:spPr bwMode="auto">
                <a:xfrm>
                  <a:off x="3047" y="2279"/>
                  <a:ext cx="14" cy="21"/>
                </a:xfrm>
                <a:custGeom>
                  <a:avLst/>
                  <a:gdLst>
                    <a:gd name="T0" fmla="*/ 0 w 43200"/>
                    <a:gd name="T1" fmla="*/ 0 h 33271"/>
                    <a:gd name="T2" fmla="*/ 0 w 43200"/>
                    <a:gd name="T3" fmla="*/ 0 h 33271"/>
                    <a:gd name="T4" fmla="*/ 0 w 43200"/>
                    <a:gd name="T5" fmla="*/ 0 h 33271"/>
                    <a:gd name="T6" fmla="*/ 0 60000 65536"/>
                    <a:gd name="T7" fmla="*/ 0 60000 65536"/>
                    <a:gd name="T8" fmla="*/ 0 60000 65536"/>
                    <a:gd name="T9" fmla="*/ 0 w 43200"/>
                    <a:gd name="T10" fmla="*/ 0 h 33271"/>
                    <a:gd name="T11" fmla="*/ 43200 w 43200"/>
                    <a:gd name="T12" fmla="*/ 33271 h 33271"/>
                  </a:gdLst>
                  <a:ahLst/>
                  <a:cxnLst>
                    <a:cxn ang="T6">
                      <a:pos x="T0" y="T1"/>
                    </a:cxn>
                    <a:cxn ang="T7">
                      <a:pos x="T2" y="T3"/>
                    </a:cxn>
                    <a:cxn ang="T8">
                      <a:pos x="T4" y="T5"/>
                    </a:cxn>
                  </a:cxnLst>
                  <a:rect l="T9" t="T10" r="T11" b="T12"/>
                  <a:pathLst>
                    <a:path w="43200" h="33271" fill="none"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path>
                    <a:path w="43200" h="33271" stroke="0"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lnTo>
                        <a:pt x="21600" y="21600"/>
                      </a:lnTo>
                      <a:close/>
                    </a:path>
                  </a:pathLst>
                </a:custGeom>
                <a:noFill/>
                <a:ln w="3175">
                  <a:solidFill>
                    <a:srgbClr val="4D4D4D"/>
                  </a:solidFill>
                  <a:round/>
                  <a:headEnd/>
                  <a:tailEnd/>
                </a:ln>
              </p:spPr>
              <p:txBody>
                <a:bodyPr wrap="none" anchor="ctr"/>
                <a:lstStyle/>
                <a:p>
                  <a:endParaRPr lang="en-US"/>
                </a:p>
              </p:txBody>
            </p:sp>
            <p:sp>
              <p:nvSpPr>
                <p:cNvPr id="12328" name="Arc 33"/>
                <p:cNvSpPr>
                  <a:spLocks/>
                </p:cNvSpPr>
                <p:nvPr/>
              </p:nvSpPr>
              <p:spPr bwMode="auto">
                <a:xfrm>
                  <a:off x="3057" y="2280"/>
                  <a:ext cx="14" cy="21"/>
                </a:xfrm>
                <a:custGeom>
                  <a:avLst/>
                  <a:gdLst>
                    <a:gd name="T0" fmla="*/ 0 w 43200"/>
                    <a:gd name="T1" fmla="*/ 0 h 33271"/>
                    <a:gd name="T2" fmla="*/ 0 w 43200"/>
                    <a:gd name="T3" fmla="*/ 0 h 33271"/>
                    <a:gd name="T4" fmla="*/ 0 w 43200"/>
                    <a:gd name="T5" fmla="*/ 0 h 33271"/>
                    <a:gd name="T6" fmla="*/ 0 60000 65536"/>
                    <a:gd name="T7" fmla="*/ 0 60000 65536"/>
                    <a:gd name="T8" fmla="*/ 0 60000 65536"/>
                    <a:gd name="T9" fmla="*/ 0 w 43200"/>
                    <a:gd name="T10" fmla="*/ 0 h 33271"/>
                    <a:gd name="T11" fmla="*/ 43200 w 43200"/>
                    <a:gd name="T12" fmla="*/ 33271 h 33271"/>
                  </a:gdLst>
                  <a:ahLst/>
                  <a:cxnLst>
                    <a:cxn ang="T6">
                      <a:pos x="T0" y="T1"/>
                    </a:cxn>
                    <a:cxn ang="T7">
                      <a:pos x="T2" y="T3"/>
                    </a:cxn>
                    <a:cxn ang="T8">
                      <a:pos x="T4" y="T5"/>
                    </a:cxn>
                  </a:cxnLst>
                  <a:rect l="T9" t="T10" r="T11" b="T12"/>
                  <a:pathLst>
                    <a:path w="43200" h="33271" fill="none"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path>
                    <a:path w="43200" h="33271" stroke="0"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lnTo>
                        <a:pt x="21600" y="21600"/>
                      </a:lnTo>
                      <a:close/>
                    </a:path>
                  </a:pathLst>
                </a:custGeom>
                <a:noFill/>
                <a:ln w="3175">
                  <a:solidFill>
                    <a:srgbClr val="4D4D4D"/>
                  </a:solidFill>
                  <a:round/>
                  <a:headEnd/>
                  <a:tailEnd/>
                </a:ln>
              </p:spPr>
              <p:txBody>
                <a:bodyPr wrap="none" anchor="ctr"/>
                <a:lstStyle/>
                <a:p>
                  <a:endParaRPr lang="en-US"/>
                </a:p>
              </p:txBody>
            </p:sp>
            <p:sp>
              <p:nvSpPr>
                <p:cNvPr id="12329" name="Arc 34"/>
                <p:cNvSpPr>
                  <a:spLocks/>
                </p:cNvSpPr>
                <p:nvPr/>
              </p:nvSpPr>
              <p:spPr bwMode="auto">
                <a:xfrm>
                  <a:off x="3068" y="2282"/>
                  <a:ext cx="14" cy="21"/>
                </a:xfrm>
                <a:custGeom>
                  <a:avLst/>
                  <a:gdLst>
                    <a:gd name="T0" fmla="*/ 0 w 43200"/>
                    <a:gd name="T1" fmla="*/ 0 h 33271"/>
                    <a:gd name="T2" fmla="*/ 0 w 43200"/>
                    <a:gd name="T3" fmla="*/ 0 h 33271"/>
                    <a:gd name="T4" fmla="*/ 0 w 43200"/>
                    <a:gd name="T5" fmla="*/ 0 h 33271"/>
                    <a:gd name="T6" fmla="*/ 0 60000 65536"/>
                    <a:gd name="T7" fmla="*/ 0 60000 65536"/>
                    <a:gd name="T8" fmla="*/ 0 60000 65536"/>
                    <a:gd name="T9" fmla="*/ 0 w 43200"/>
                    <a:gd name="T10" fmla="*/ 0 h 33271"/>
                    <a:gd name="T11" fmla="*/ 43200 w 43200"/>
                    <a:gd name="T12" fmla="*/ 33271 h 33271"/>
                  </a:gdLst>
                  <a:ahLst/>
                  <a:cxnLst>
                    <a:cxn ang="T6">
                      <a:pos x="T0" y="T1"/>
                    </a:cxn>
                    <a:cxn ang="T7">
                      <a:pos x="T2" y="T3"/>
                    </a:cxn>
                    <a:cxn ang="T8">
                      <a:pos x="T4" y="T5"/>
                    </a:cxn>
                  </a:cxnLst>
                  <a:rect l="T9" t="T10" r="T11" b="T12"/>
                  <a:pathLst>
                    <a:path w="43200" h="33271" fill="none"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path>
                    <a:path w="43200" h="33271" stroke="0" extrusionOk="0">
                      <a:moveTo>
                        <a:pt x="3424" y="33270"/>
                      </a:moveTo>
                      <a:cubicBezTo>
                        <a:pt x="1188" y="29788"/>
                        <a:pt x="0" y="25737"/>
                        <a:pt x="0" y="21600"/>
                      </a:cubicBezTo>
                      <a:cubicBezTo>
                        <a:pt x="0" y="9670"/>
                        <a:pt x="9670" y="0"/>
                        <a:pt x="21600" y="0"/>
                      </a:cubicBezTo>
                      <a:cubicBezTo>
                        <a:pt x="33529" y="0"/>
                        <a:pt x="43200" y="9670"/>
                        <a:pt x="43200" y="21600"/>
                      </a:cubicBezTo>
                      <a:cubicBezTo>
                        <a:pt x="43200" y="25605"/>
                        <a:pt x="42086" y="29531"/>
                        <a:pt x="39983" y="32939"/>
                      </a:cubicBezTo>
                      <a:lnTo>
                        <a:pt x="21600" y="21600"/>
                      </a:lnTo>
                      <a:close/>
                    </a:path>
                  </a:pathLst>
                </a:custGeom>
                <a:noFill/>
                <a:ln w="3175">
                  <a:solidFill>
                    <a:srgbClr val="4D4D4D"/>
                  </a:solidFill>
                  <a:round/>
                  <a:headEnd/>
                  <a:tailEnd/>
                </a:ln>
              </p:spPr>
              <p:txBody>
                <a:bodyPr wrap="none" anchor="ctr"/>
                <a:lstStyle/>
                <a:p>
                  <a:endParaRPr lang="en-US"/>
                </a:p>
              </p:txBody>
            </p:sp>
            <p:sp>
              <p:nvSpPr>
                <p:cNvPr id="12330" name="Arc 35"/>
                <p:cNvSpPr>
                  <a:spLocks/>
                </p:cNvSpPr>
                <p:nvPr/>
              </p:nvSpPr>
              <p:spPr bwMode="auto">
                <a:xfrm>
                  <a:off x="3079" y="2285"/>
                  <a:ext cx="14" cy="21"/>
                </a:xfrm>
                <a:custGeom>
                  <a:avLst/>
                  <a:gdLst>
                    <a:gd name="T0" fmla="*/ 0 w 42799"/>
                    <a:gd name="T1" fmla="*/ 0 h 33271"/>
                    <a:gd name="T2" fmla="*/ 0 w 42799"/>
                    <a:gd name="T3" fmla="*/ 0 h 33271"/>
                    <a:gd name="T4" fmla="*/ 0 w 42799"/>
                    <a:gd name="T5" fmla="*/ 0 h 33271"/>
                    <a:gd name="T6" fmla="*/ 0 60000 65536"/>
                    <a:gd name="T7" fmla="*/ 0 60000 65536"/>
                    <a:gd name="T8" fmla="*/ 0 60000 65536"/>
                    <a:gd name="T9" fmla="*/ 0 w 42799"/>
                    <a:gd name="T10" fmla="*/ 0 h 33271"/>
                    <a:gd name="T11" fmla="*/ 42799 w 42799"/>
                    <a:gd name="T12" fmla="*/ 33271 h 33271"/>
                  </a:gdLst>
                  <a:ahLst/>
                  <a:cxnLst>
                    <a:cxn ang="T6">
                      <a:pos x="T0" y="T1"/>
                    </a:cxn>
                    <a:cxn ang="T7">
                      <a:pos x="T2" y="T3"/>
                    </a:cxn>
                    <a:cxn ang="T8">
                      <a:pos x="T4" y="T5"/>
                    </a:cxn>
                  </a:cxnLst>
                  <a:rect l="T9" t="T10" r="T11" b="T12"/>
                  <a:pathLst>
                    <a:path w="42799" h="33271" fill="none" extrusionOk="0">
                      <a:moveTo>
                        <a:pt x="3424" y="33270"/>
                      </a:moveTo>
                      <a:cubicBezTo>
                        <a:pt x="1188" y="29788"/>
                        <a:pt x="0" y="25737"/>
                        <a:pt x="0" y="21600"/>
                      </a:cubicBezTo>
                      <a:cubicBezTo>
                        <a:pt x="0" y="9670"/>
                        <a:pt x="9670" y="0"/>
                        <a:pt x="21600" y="0"/>
                      </a:cubicBezTo>
                      <a:cubicBezTo>
                        <a:pt x="31932" y="-1"/>
                        <a:pt x="40817" y="7316"/>
                        <a:pt x="42798" y="17457"/>
                      </a:cubicBezTo>
                    </a:path>
                    <a:path w="42799" h="33271" stroke="0" extrusionOk="0">
                      <a:moveTo>
                        <a:pt x="3424" y="33270"/>
                      </a:moveTo>
                      <a:cubicBezTo>
                        <a:pt x="1188" y="29788"/>
                        <a:pt x="0" y="25737"/>
                        <a:pt x="0" y="21600"/>
                      </a:cubicBezTo>
                      <a:cubicBezTo>
                        <a:pt x="0" y="9670"/>
                        <a:pt x="9670" y="0"/>
                        <a:pt x="21600" y="0"/>
                      </a:cubicBezTo>
                      <a:cubicBezTo>
                        <a:pt x="31932" y="-1"/>
                        <a:pt x="40817" y="7316"/>
                        <a:pt x="42798" y="17457"/>
                      </a:cubicBezTo>
                      <a:lnTo>
                        <a:pt x="21600" y="21600"/>
                      </a:lnTo>
                      <a:close/>
                    </a:path>
                  </a:pathLst>
                </a:custGeom>
                <a:noFill/>
                <a:ln w="3175">
                  <a:solidFill>
                    <a:srgbClr val="4D4D4D"/>
                  </a:solidFill>
                  <a:round/>
                  <a:headEnd/>
                  <a:tailEnd/>
                </a:ln>
              </p:spPr>
              <p:txBody>
                <a:bodyPr wrap="none" anchor="ctr"/>
                <a:lstStyle/>
                <a:p>
                  <a:endParaRPr lang="en-US"/>
                </a:p>
              </p:txBody>
            </p:sp>
            <p:sp>
              <p:nvSpPr>
                <p:cNvPr id="12331" name="Line 36"/>
                <p:cNvSpPr>
                  <a:spLocks noChangeShapeType="1"/>
                </p:cNvSpPr>
                <p:nvPr/>
              </p:nvSpPr>
              <p:spPr bwMode="auto">
                <a:xfrm>
                  <a:off x="3093" y="2296"/>
                  <a:ext cx="13" cy="0"/>
                </a:xfrm>
                <a:prstGeom prst="line">
                  <a:avLst/>
                </a:prstGeom>
                <a:noFill/>
                <a:ln w="3175">
                  <a:solidFill>
                    <a:srgbClr val="4D4D4D"/>
                  </a:solidFill>
                  <a:round/>
                  <a:headEnd/>
                  <a:tailEnd/>
                </a:ln>
              </p:spPr>
              <p:txBody>
                <a:bodyPr/>
                <a:lstStyle/>
                <a:p>
                  <a:endParaRPr lang="en-US"/>
                </a:p>
              </p:txBody>
            </p:sp>
            <p:sp>
              <p:nvSpPr>
                <p:cNvPr id="12332" name="Freeform 37"/>
                <p:cNvSpPr>
                  <a:spLocks/>
                </p:cNvSpPr>
                <p:nvPr/>
              </p:nvSpPr>
              <p:spPr bwMode="auto">
                <a:xfrm>
                  <a:off x="2997" y="2292"/>
                  <a:ext cx="33" cy="115"/>
                </a:xfrm>
                <a:custGeom>
                  <a:avLst/>
                  <a:gdLst>
                    <a:gd name="T0" fmla="*/ 0 w 33"/>
                    <a:gd name="T1" fmla="*/ 0 h 115"/>
                    <a:gd name="T2" fmla="*/ 33 w 33"/>
                    <a:gd name="T3" fmla="*/ 115 h 115"/>
                    <a:gd name="T4" fmla="*/ 0 60000 65536"/>
                    <a:gd name="T5" fmla="*/ 0 60000 65536"/>
                    <a:gd name="T6" fmla="*/ 0 w 33"/>
                    <a:gd name="T7" fmla="*/ 0 h 115"/>
                    <a:gd name="T8" fmla="*/ 33 w 33"/>
                    <a:gd name="T9" fmla="*/ 115 h 115"/>
                  </a:gdLst>
                  <a:ahLst/>
                  <a:cxnLst>
                    <a:cxn ang="T4">
                      <a:pos x="T0" y="T1"/>
                    </a:cxn>
                    <a:cxn ang="T5">
                      <a:pos x="T2" y="T3"/>
                    </a:cxn>
                  </a:cxnLst>
                  <a:rect l="T6" t="T7" r="T8" b="T9"/>
                  <a:pathLst>
                    <a:path w="33" h="115">
                      <a:moveTo>
                        <a:pt x="0" y="0"/>
                      </a:moveTo>
                      <a:cubicBezTo>
                        <a:pt x="15" y="42"/>
                        <a:pt x="33" y="92"/>
                        <a:pt x="33" y="115"/>
                      </a:cubicBezTo>
                    </a:path>
                  </a:pathLst>
                </a:custGeom>
                <a:noFill/>
                <a:ln w="3175">
                  <a:solidFill>
                    <a:srgbClr val="4D4D4D"/>
                  </a:solidFill>
                  <a:round/>
                  <a:headEnd/>
                  <a:tailEnd/>
                </a:ln>
              </p:spPr>
              <p:txBody>
                <a:bodyPr/>
                <a:lstStyle/>
                <a:p>
                  <a:endParaRPr lang="en-US"/>
                </a:p>
              </p:txBody>
            </p:sp>
            <p:sp>
              <p:nvSpPr>
                <p:cNvPr id="12333" name="Freeform 38"/>
                <p:cNvSpPr>
                  <a:spLocks/>
                </p:cNvSpPr>
                <p:nvPr/>
              </p:nvSpPr>
              <p:spPr bwMode="auto">
                <a:xfrm flipH="1">
                  <a:off x="3069" y="2291"/>
                  <a:ext cx="33" cy="115"/>
                </a:xfrm>
                <a:custGeom>
                  <a:avLst/>
                  <a:gdLst>
                    <a:gd name="T0" fmla="*/ 0 w 33"/>
                    <a:gd name="T1" fmla="*/ 0 h 115"/>
                    <a:gd name="T2" fmla="*/ 33 w 33"/>
                    <a:gd name="T3" fmla="*/ 115 h 115"/>
                    <a:gd name="T4" fmla="*/ 0 60000 65536"/>
                    <a:gd name="T5" fmla="*/ 0 60000 65536"/>
                    <a:gd name="T6" fmla="*/ 0 w 33"/>
                    <a:gd name="T7" fmla="*/ 0 h 115"/>
                    <a:gd name="T8" fmla="*/ 33 w 33"/>
                    <a:gd name="T9" fmla="*/ 115 h 115"/>
                  </a:gdLst>
                  <a:ahLst/>
                  <a:cxnLst>
                    <a:cxn ang="T4">
                      <a:pos x="T0" y="T1"/>
                    </a:cxn>
                    <a:cxn ang="T5">
                      <a:pos x="T2" y="T3"/>
                    </a:cxn>
                  </a:cxnLst>
                  <a:rect l="T6" t="T7" r="T8" b="T9"/>
                  <a:pathLst>
                    <a:path w="33" h="115">
                      <a:moveTo>
                        <a:pt x="0" y="0"/>
                      </a:moveTo>
                      <a:cubicBezTo>
                        <a:pt x="15" y="42"/>
                        <a:pt x="33" y="92"/>
                        <a:pt x="33" y="115"/>
                      </a:cubicBezTo>
                    </a:path>
                  </a:pathLst>
                </a:custGeom>
                <a:noFill/>
                <a:ln w="3175">
                  <a:solidFill>
                    <a:srgbClr val="4D4D4D"/>
                  </a:solidFill>
                  <a:round/>
                  <a:headEnd/>
                  <a:tailEnd/>
                </a:ln>
              </p:spPr>
              <p:txBody>
                <a:bodyPr/>
                <a:lstStyle/>
                <a:p>
                  <a:endParaRPr lang="en-US"/>
                </a:p>
              </p:txBody>
            </p:sp>
          </p:grpSp>
        </p:grpSp>
        <p:pic>
          <p:nvPicPr>
            <p:cNvPr id="12307" name="Picture 39" descr="chan de"/>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3366" y="3176"/>
              <a:ext cx="660" cy="550"/>
            </a:xfrm>
            <a:prstGeom prst="rect">
              <a:avLst/>
            </a:prstGeom>
            <a:noFill/>
            <a:ln w="9525">
              <a:noFill/>
              <a:miter lim="800000"/>
              <a:headEnd/>
              <a:tailEnd/>
            </a:ln>
          </p:spPr>
        </p:pic>
        <p:sp>
          <p:nvSpPr>
            <p:cNvPr id="203816" name="AutoShape 40"/>
            <p:cNvSpPr>
              <a:spLocks noChangeArrowheads="1"/>
            </p:cNvSpPr>
            <p:nvPr/>
          </p:nvSpPr>
          <p:spPr bwMode="auto">
            <a:xfrm rot="7200000" flipH="1">
              <a:off x="3534" y="2733"/>
              <a:ext cx="23" cy="173"/>
            </a:xfrm>
            <a:prstGeom prst="can">
              <a:avLst>
                <a:gd name="adj" fmla="val 6943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sp>
          <p:nvSpPr>
            <p:cNvPr id="203817" name="AutoShape 41"/>
            <p:cNvSpPr>
              <a:spLocks noChangeArrowheads="1"/>
            </p:cNvSpPr>
            <p:nvPr/>
          </p:nvSpPr>
          <p:spPr bwMode="auto">
            <a:xfrm>
              <a:off x="3612" y="2838"/>
              <a:ext cx="46" cy="403"/>
            </a:xfrm>
            <a:prstGeom prst="can">
              <a:avLst>
                <a:gd name="adj" fmla="val 50781"/>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sp>
          <p:nvSpPr>
            <p:cNvPr id="12310" name="Rectangle 42"/>
            <p:cNvSpPr>
              <a:spLocks noChangeArrowheads="1"/>
            </p:cNvSpPr>
            <p:nvPr/>
          </p:nvSpPr>
          <p:spPr bwMode="auto">
            <a:xfrm rot="2700000" flipV="1">
              <a:off x="3571" y="2788"/>
              <a:ext cx="127" cy="92"/>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en-US"/>
            </a:p>
          </p:txBody>
        </p:sp>
        <p:sp>
          <p:nvSpPr>
            <p:cNvPr id="203819" name="AutoShape 43"/>
            <p:cNvSpPr>
              <a:spLocks noChangeArrowheads="1"/>
            </p:cNvSpPr>
            <p:nvPr/>
          </p:nvSpPr>
          <p:spPr bwMode="auto">
            <a:xfrm rot="7200000" flipH="1">
              <a:off x="3735" y="2848"/>
              <a:ext cx="23" cy="173"/>
            </a:xfrm>
            <a:prstGeom prst="can">
              <a:avLst>
                <a:gd name="adj" fmla="val 71073"/>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sp>
          <p:nvSpPr>
            <p:cNvPr id="203820" name="AutoShape 44"/>
            <p:cNvSpPr>
              <a:spLocks noChangeArrowheads="1"/>
            </p:cNvSpPr>
            <p:nvPr/>
          </p:nvSpPr>
          <p:spPr bwMode="auto">
            <a:xfrm>
              <a:off x="3612" y="1980"/>
              <a:ext cx="46" cy="864"/>
            </a:xfrm>
            <a:prstGeom prst="can">
              <a:avLst>
                <a:gd name="adj" fmla="val 47826"/>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sp>
          <p:nvSpPr>
            <p:cNvPr id="12313" name="Oval 45"/>
            <p:cNvSpPr>
              <a:spLocks noChangeArrowheads="1"/>
            </p:cNvSpPr>
            <p:nvPr/>
          </p:nvSpPr>
          <p:spPr bwMode="auto">
            <a:xfrm rot="-7200000">
              <a:off x="3551" y="2855"/>
              <a:ext cx="83" cy="55"/>
            </a:xfrm>
            <a:prstGeom prst="ellipse">
              <a:avLst/>
            </a:prstGeom>
            <a:solidFill>
              <a:srgbClr val="FFFFFF"/>
            </a:solidFill>
            <a:ln w="9525">
              <a:solidFill>
                <a:schemeClr val="tx1"/>
              </a:solidFill>
              <a:round/>
              <a:headEnd/>
              <a:tailEnd/>
            </a:ln>
          </p:spPr>
          <p:txBody>
            <a:bodyPr wrap="none" anchor="ctr"/>
            <a:lstStyle/>
            <a:p>
              <a:endParaRPr lang="en-US"/>
            </a:p>
          </p:txBody>
        </p:sp>
        <p:sp>
          <p:nvSpPr>
            <p:cNvPr id="12314" name="AutoShape 46"/>
            <p:cNvSpPr>
              <a:spLocks noChangeArrowheads="1"/>
            </p:cNvSpPr>
            <p:nvPr/>
          </p:nvSpPr>
          <p:spPr bwMode="auto">
            <a:xfrm rot="-7140000">
              <a:off x="3540" y="2858"/>
              <a:ext cx="54" cy="78"/>
            </a:xfrm>
            <a:prstGeom prst="can">
              <a:avLst>
                <a:gd name="adj" fmla="val 72222"/>
              </a:avLst>
            </a:prstGeom>
            <a:solidFill>
              <a:srgbClr val="FF0000"/>
            </a:solidFill>
            <a:ln w="9525">
              <a:solidFill>
                <a:srgbClr val="333333"/>
              </a:solidFill>
              <a:round/>
              <a:headEnd/>
              <a:tailEnd/>
            </a:ln>
          </p:spPr>
          <p:txBody>
            <a:bodyPr wrap="none" anchor="ctr"/>
            <a:lstStyle/>
            <a:p>
              <a:endParaRPr lang="en-US"/>
            </a:p>
          </p:txBody>
        </p:sp>
        <p:sp>
          <p:nvSpPr>
            <p:cNvPr id="12315" name="Freeform 47"/>
            <p:cNvSpPr>
              <a:spLocks/>
            </p:cNvSpPr>
            <p:nvPr/>
          </p:nvSpPr>
          <p:spPr bwMode="auto">
            <a:xfrm>
              <a:off x="3314" y="2832"/>
              <a:ext cx="208" cy="402"/>
            </a:xfrm>
            <a:custGeom>
              <a:avLst/>
              <a:gdLst>
                <a:gd name="T0" fmla="*/ 136 w 208"/>
                <a:gd name="T1" fmla="*/ 0 h 402"/>
                <a:gd name="T2" fmla="*/ 112 w 208"/>
                <a:gd name="T3" fmla="*/ 108 h 402"/>
                <a:gd name="T4" fmla="*/ 16 w 208"/>
                <a:gd name="T5" fmla="*/ 252 h 402"/>
                <a:gd name="T6" fmla="*/ 208 w 208"/>
                <a:gd name="T7" fmla="*/ 402 h 402"/>
                <a:gd name="T8" fmla="*/ 0 60000 65536"/>
                <a:gd name="T9" fmla="*/ 0 60000 65536"/>
                <a:gd name="T10" fmla="*/ 0 60000 65536"/>
                <a:gd name="T11" fmla="*/ 0 60000 65536"/>
                <a:gd name="T12" fmla="*/ 0 w 208"/>
                <a:gd name="T13" fmla="*/ 0 h 402"/>
                <a:gd name="T14" fmla="*/ 208 w 208"/>
                <a:gd name="T15" fmla="*/ 402 h 402"/>
              </a:gdLst>
              <a:ahLst/>
              <a:cxnLst>
                <a:cxn ang="T8">
                  <a:pos x="T0" y="T1"/>
                </a:cxn>
                <a:cxn ang="T9">
                  <a:pos x="T2" y="T3"/>
                </a:cxn>
                <a:cxn ang="T10">
                  <a:pos x="T4" y="T5"/>
                </a:cxn>
                <a:cxn ang="T11">
                  <a:pos x="T6" y="T7"/>
                </a:cxn>
              </a:cxnLst>
              <a:rect l="T12" t="T13" r="T14" b="T15"/>
              <a:pathLst>
                <a:path w="208" h="402">
                  <a:moveTo>
                    <a:pt x="136" y="0"/>
                  </a:moveTo>
                  <a:cubicBezTo>
                    <a:pt x="133" y="17"/>
                    <a:pt x="132" y="66"/>
                    <a:pt x="112" y="108"/>
                  </a:cubicBezTo>
                  <a:cubicBezTo>
                    <a:pt x="92" y="150"/>
                    <a:pt x="0" y="203"/>
                    <a:pt x="16" y="252"/>
                  </a:cubicBezTo>
                  <a:cubicBezTo>
                    <a:pt x="22" y="360"/>
                    <a:pt x="168" y="371"/>
                    <a:pt x="208" y="402"/>
                  </a:cubicBezTo>
                </a:path>
              </a:pathLst>
            </a:custGeom>
            <a:noFill/>
            <a:ln w="19050">
              <a:solidFill>
                <a:srgbClr val="CC0000"/>
              </a:solidFill>
              <a:round/>
              <a:headEnd/>
              <a:tailEnd/>
            </a:ln>
          </p:spPr>
          <p:txBody>
            <a:bodyPr/>
            <a:lstStyle/>
            <a:p>
              <a:endParaRPr lang="en-US"/>
            </a:p>
          </p:txBody>
        </p:sp>
        <p:sp>
          <p:nvSpPr>
            <p:cNvPr id="12316" name="Freeform 48"/>
            <p:cNvSpPr>
              <a:spLocks/>
            </p:cNvSpPr>
            <p:nvPr/>
          </p:nvSpPr>
          <p:spPr bwMode="auto">
            <a:xfrm>
              <a:off x="3768" y="3362"/>
              <a:ext cx="468" cy="216"/>
            </a:xfrm>
            <a:custGeom>
              <a:avLst/>
              <a:gdLst>
                <a:gd name="T0" fmla="*/ 468 w 468"/>
                <a:gd name="T1" fmla="*/ 216 h 216"/>
                <a:gd name="T2" fmla="*/ 270 w 468"/>
                <a:gd name="T3" fmla="*/ 162 h 216"/>
                <a:gd name="T4" fmla="*/ 102 w 468"/>
                <a:gd name="T5" fmla="*/ 30 h 216"/>
                <a:gd name="T6" fmla="*/ 0 w 468"/>
                <a:gd name="T7" fmla="*/ 0 h 216"/>
                <a:gd name="T8" fmla="*/ 0 60000 65536"/>
                <a:gd name="T9" fmla="*/ 0 60000 65536"/>
                <a:gd name="T10" fmla="*/ 0 60000 65536"/>
                <a:gd name="T11" fmla="*/ 0 60000 65536"/>
                <a:gd name="T12" fmla="*/ 0 w 468"/>
                <a:gd name="T13" fmla="*/ 0 h 216"/>
                <a:gd name="T14" fmla="*/ 468 w 468"/>
                <a:gd name="T15" fmla="*/ 216 h 216"/>
              </a:gdLst>
              <a:ahLst/>
              <a:cxnLst>
                <a:cxn ang="T8">
                  <a:pos x="T0" y="T1"/>
                </a:cxn>
                <a:cxn ang="T9">
                  <a:pos x="T2" y="T3"/>
                </a:cxn>
                <a:cxn ang="T10">
                  <a:pos x="T4" y="T5"/>
                </a:cxn>
                <a:cxn ang="T11">
                  <a:pos x="T6" y="T7"/>
                </a:cxn>
              </a:cxnLst>
              <a:rect l="T12" t="T13" r="T14" b="T15"/>
              <a:pathLst>
                <a:path w="468" h="216">
                  <a:moveTo>
                    <a:pt x="468" y="216"/>
                  </a:moveTo>
                  <a:cubicBezTo>
                    <a:pt x="436" y="206"/>
                    <a:pt x="331" y="193"/>
                    <a:pt x="270" y="162"/>
                  </a:cubicBezTo>
                  <a:cubicBezTo>
                    <a:pt x="209" y="131"/>
                    <a:pt x="147" y="57"/>
                    <a:pt x="102" y="30"/>
                  </a:cubicBezTo>
                  <a:cubicBezTo>
                    <a:pt x="57" y="3"/>
                    <a:pt x="21" y="6"/>
                    <a:pt x="0" y="0"/>
                  </a:cubicBezTo>
                </a:path>
              </a:pathLst>
            </a:custGeom>
            <a:noFill/>
            <a:ln w="19050">
              <a:solidFill>
                <a:srgbClr val="CC0000"/>
              </a:solidFill>
              <a:round/>
              <a:headEnd/>
              <a:tailEnd/>
            </a:ln>
          </p:spPr>
          <p:txBody>
            <a:bodyPr/>
            <a:lstStyle/>
            <a:p>
              <a:endParaRPr lang="en-US"/>
            </a:p>
          </p:txBody>
        </p:sp>
      </p:grpSp>
      <p:sp>
        <p:nvSpPr>
          <p:cNvPr id="203852" name="AutoShape 76"/>
          <p:cNvSpPr>
            <a:spLocks noChangeArrowheads="1"/>
          </p:cNvSpPr>
          <p:nvPr/>
        </p:nvSpPr>
        <p:spPr bwMode="auto">
          <a:xfrm rot="14400000" flipH="1">
            <a:off x="1033463" y="3422650"/>
            <a:ext cx="55562" cy="1481138"/>
          </a:xfrm>
          <a:prstGeom prst="can">
            <a:avLst>
              <a:gd name="adj" fmla="val 6355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3175">
            <a:solidFill>
              <a:schemeClr val="bg2"/>
            </a:solidFill>
            <a:round/>
            <a:headEnd/>
            <a:tailEnd/>
          </a:ln>
          <a:effectLst/>
        </p:spPr>
        <p:txBody>
          <a:bodyPr wrap="none" anchor="ctr"/>
          <a:lstStyle/>
          <a:p>
            <a:pPr>
              <a:defRPr/>
            </a:pPr>
            <a:endParaRPr lang="en-US"/>
          </a:p>
        </p:txBody>
      </p:sp>
      <p:sp>
        <p:nvSpPr>
          <p:cNvPr id="12297" name="AutoShape 77"/>
          <p:cNvSpPr>
            <a:spLocks noChangeArrowheads="1"/>
          </p:cNvSpPr>
          <p:nvPr/>
        </p:nvSpPr>
        <p:spPr bwMode="auto">
          <a:xfrm rot="16200000" flipH="1">
            <a:off x="72231" y="2904332"/>
            <a:ext cx="1946275" cy="1262062"/>
          </a:xfrm>
          <a:prstGeom prst="parallelogram">
            <a:avLst>
              <a:gd name="adj" fmla="val 57823"/>
            </a:avLst>
          </a:prstGeom>
          <a:solidFill>
            <a:srgbClr val="DDDDDD"/>
          </a:solidFill>
          <a:ln w="3175">
            <a:solidFill>
              <a:schemeClr val="bg2"/>
            </a:solidFill>
            <a:miter lim="800000"/>
            <a:headEnd/>
            <a:tailEnd/>
          </a:ln>
        </p:spPr>
        <p:txBody>
          <a:bodyPr wrap="none" anchor="ctr"/>
          <a:lstStyle/>
          <a:p>
            <a:endParaRPr lang="en-US"/>
          </a:p>
        </p:txBody>
      </p:sp>
      <p:sp>
        <p:nvSpPr>
          <p:cNvPr id="12298" name="Rectangle 82"/>
          <p:cNvSpPr>
            <a:spLocks noChangeArrowheads="1"/>
          </p:cNvSpPr>
          <p:nvPr/>
        </p:nvSpPr>
        <p:spPr bwMode="auto">
          <a:xfrm rot="2700000" flipV="1">
            <a:off x="1058863" y="4019550"/>
            <a:ext cx="26987" cy="182563"/>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en-US"/>
          </a:p>
        </p:txBody>
      </p:sp>
      <p:sp>
        <p:nvSpPr>
          <p:cNvPr id="12299" name="Oval 83"/>
          <p:cNvSpPr>
            <a:spLocks noChangeArrowheads="1"/>
          </p:cNvSpPr>
          <p:nvPr/>
        </p:nvSpPr>
        <p:spPr bwMode="auto">
          <a:xfrm rot="7200000">
            <a:off x="1034257" y="4144169"/>
            <a:ext cx="109537" cy="73025"/>
          </a:xfrm>
          <a:prstGeom prst="ellipse">
            <a:avLst/>
          </a:prstGeom>
          <a:solidFill>
            <a:srgbClr val="FFFFFF"/>
          </a:solidFill>
          <a:ln w="9525">
            <a:solidFill>
              <a:schemeClr val="tx1"/>
            </a:solidFill>
            <a:round/>
            <a:headEnd/>
            <a:tailEnd/>
          </a:ln>
        </p:spPr>
        <p:txBody>
          <a:bodyPr wrap="none" anchor="ctr"/>
          <a:lstStyle/>
          <a:p>
            <a:endParaRPr lang="en-US"/>
          </a:p>
        </p:txBody>
      </p:sp>
      <p:sp>
        <p:nvSpPr>
          <p:cNvPr id="12300" name="AutoShape 84"/>
          <p:cNvSpPr>
            <a:spLocks noChangeArrowheads="1"/>
          </p:cNvSpPr>
          <p:nvPr/>
        </p:nvSpPr>
        <p:spPr bwMode="auto">
          <a:xfrm rot="7020000">
            <a:off x="1089819" y="4150519"/>
            <a:ext cx="73025" cy="103187"/>
          </a:xfrm>
          <a:prstGeom prst="can">
            <a:avLst>
              <a:gd name="adj" fmla="val 70652"/>
            </a:avLst>
          </a:prstGeom>
          <a:solidFill>
            <a:srgbClr val="FF0000"/>
          </a:solidFill>
          <a:ln w="9525">
            <a:solidFill>
              <a:srgbClr val="333333"/>
            </a:solidFill>
            <a:round/>
            <a:headEnd/>
            <a:tailEnd/>
          </a:ln>
        </p:spPr>
        <p:txBody>
          <a:bodyPr wrap="none" anchor="ctr"/>
          <a:lstStyle/>
          <a:p>
            <a:endParaRPr lang="en-US"/>
          </a:p>
        </p:txBody>
      </p:sp>
      <p:sp>
        <p:nvSpPr>
          <p:cNvPr id="203861" name="AutoShape 85"/>
          <p:cNvSpPr>
            <a:spLocks noChangeArrowheads="1"/>
          </p:cNvSpPr>
          <p:nvPr/>
        </p:nvSpPr>
        <p:spPr bwMode="auto">
          <a:xfrm rot="14400000" flipH="1">
            <a:off x="1008062" y="2201863"/>
            <a:ext cx="55563" cy="1481138"/>
          </a:xfrm>
          <a:prstGeom prst="can">
            <a:avLst>
              <a:gd name="adj" fmla="val 63557"/>
            </a:avLst>
          </a:prstGeom>
          <a:gradFill rotWithShape="1">
            <a:gsLst>
              <a:gs pos="0">
                <a:schemeClr val="bg2">
                  <a:gamma/>
                  <a:shade val="46275"/>
                  <a:invGamma/>
                </a:schemeClr>
              </a:gs>
              <a:gs pos="50000">
                <a:schemeClr val="bg2"/>
              </a:gs>
              <a:gs pos="100000">
                <a:schemeClr val="bg2">
                  <a:gamma/>
                  <a:shade val="46275"/>
                  <a:invGamma/>
                </a:schemeClr>
              </a:gs>
            </a:gsLst>
            <a:lin ang="0" scaled="1"/>
          </a:gradFill>
          <a:ln w="3175">
            <a:solidFill>
              <a:schemeClr val="bg2"/>
            </a:solidFill>
            <a:round/>
            <a:headEnd/>
            <a:tailEnd/>
          </a:ln>
          <a:effectLst/>
        </p:spPr>
        <p:txBody>
          <a:bodyPr wrap="none" anchor="ctr"/>
          <a:lstStyle/>
          <a:p>
            <a:pPr>
              <a:defRPr/>
            </a:pPr>
            <a:endParaRPr lang="en-US"/>
          </a:p>
        </p:txBody>
      </p:sp>
      <p:sp>
        <p:nvSpPr>
          <p:cNvPr id="12302" name="Freeform 86"/>
          <p:cNvSpPr>
            <a:spLocks/>
          </p:cNvSpPr>
          <p:nvPr/>
        </p:nvSpPr>
        <p:spPr bwMode="auto">
          <a:xfrm>
            <a:off x="847725" y="2714625"/>
            <a:ext cx="447675" cy="304800"/>
          </a:xfrm>
          <a:custGeom>
            <a:avLst/>
            <a:gdLst>
              <a:gd name="T0" fmla="*/ 0 w 282"/>
              <a:gd name="T1" fmla="*/ 2147483647 h 192"/>
              <a:gd name="T2" fmla="*/ 2147483647 w 282"/>
              <a:gd name="T3" fmla="*/ 0 h 192"/>
              <a:gd name="T4" fmla="*/ 2147483647 w 282"/>
              <a:gd name="T5" fmla="*/ 2147483647 h 192"/>
              <a:gd name="T6" fmla="*/ 0 60000 65536"/>
              <a:gd name="T7" fmla="*/ 0 60000 65536"/>
              <a:gd name="T8" fmla="*/ 0 60000 65536"/>
              <a:gd name="T9" fmla="*/ 0 w 282"/>
              <a:gd name="T10" fmla="*/ 0 h 192"/>
              <a:gd name="T11" fmla="*/ 282 w 282"/>
              <a:gd name="T12" fmla="*/ 192 h 192"/>
            </a:gdLst>
            <a:ahLst/>
            <a:cxnLst>
              <a:cxn ang="T6">
                <a:pos x="T0" y="T1"/>
              </a:cxn>
              <a:cxn ang="T7">
                <a:pos x="T2" y="T3"/>
              </a:cxn>
              <a:cxn ang="T8">
                <a:pos x="T4" y="T5"/>
              </a:cxn>
            </a:cxnLst>
            <a:rect l="T9" t="T10" r="T11" b="T12"/>
            <a:pathLst>
              <a:path w="282" h="192">
                <a:moveTo>
                  <a:pt x="0" y="192"/>
                </a:moveTo>
                <a:lnTo>
                  <a:pt x="132" y="0"/>
                </a:lnTo>
                <a:lnTo>
                  <a:pt x="282" y="36"/>
                </a:lnTo>
              </a:path>
            </a:pathLst>
          </a:custGeom>
          <a:noFill/>
          <a:ln w="9525">
            <a:solidFill>
              <a:schemeClr val="tx1"/>
            </a:solidFill>
            <a:round/>
            <a:headEnd/>
            <a:tailEnd/>
          </a:ln>
        </p:spPr>
        <p:txBody>
          <a:bodyPr/>
          <a:lstStyle/>
          <a:p>
            <a:endParaRPr lang="en-US"/>
          </a:p>
        </p:txBody>
      </p:sp>
      <p:sp>
        <p:nvSpPr>
          <p:cNvPr id="12303" name="Oval 87"/>
          <p:cNvSpPr>
            <a:spLocks noChangeArrowheads="1"/>
          </p:cNvSpPr>
          <p:nvPr/>
        </p:nvSpPr>
        <p:spPr bwMode="auto">
          <a:xfrm rot="7200000">
            <a:off x="1026319" y="2697956"/>
            <a:ext cx="109538" cy="73025"/>
          </a:xfrm>
          <a:prstGeom prst="ellipse">
            <a:avLst/>
          </a:prstGeom>
          <a:solidFill>
            <a:srgbClr val="FFFFFF"/>
          </a:solidFill>
          <a:ln w="9525">
            <a:solidFill>
              <a:schemeClr val="tx1"/>
            </a:solidFill>
            <a:round/>
            <a:headEnd/>
            <a:tailEnd/>
          </a:ln>
        </p:spPr>
        <p:txBody>
          <a:bodyPr wrap="none" anchor="ctr"/>
          <a:lstStyle/>
          <a:p>
            <a:endParaRPr lang="en-US"/>
          </a:p>
        </p:txBody>
      </p:sp>
      <p:sp>
        <p:nvSpPr>
          <p:cNvPr id="12304" name="AutoShape 88"/>
          <p:cNvSpPr>
            <a:spLocks noChangeArrowheads="1"/>
          </p:cNvSpPr>
          <p:nvPr/>
        </p:nvSpPr>
        <p:spPr bwMode="auto">
          <a:xfrm rot="7020000">
            <a:off x="1081881" y="2704307"/>
            <a:ext cx="73025" cy="103188"/>
          </a:xfrm>
          <a:prstGeom prst="can">
            <a:avLst>
              <a:gd name="adj" fmla="val 70653"/>
            </a:avLst>
          </a:prstGeom>
          <a:solidFill>
            <a:srgbClr val="FF0000"/>
          </a:solidFill>
          <a:ln w="9525">
            <a:solidFill>
              <a:srgbClr val="333333"/>
            </a:solidFill>
            <a:round/>
            <a:headEnd/>
            <a:tailEnd/>
          </a:ln>
        </p:spPr>
        <p:txBody>
          <a:bodyPr wrap="none" anchor="ctr"/>
          <a:lstStyle/>
          <a:p>
            <a:endParaRPr lang="en-US"/>
          </a:p>
        </p:txBody>
      </p:sp>
      <p:sp>
        <p:nvSpPr>
          <p:cNvPr id="12305" name="TextBox 78"/>
          <p:cNvSpPr txBox="1">
            <a:spLocks noChangeArrowheads="1"/>
          </p:cNvSpPr>
          <p:nvPr/>
        </p:nvSpPr>
        <p:spPr bwMode="auto">
          <a:xfrm>
            <a:off x="228600" y="685800"/>
            <a:ext cx="8763000" cy="120015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Thay đèn pin trong thí nghiệm ở hình 3.1 bằng một nguồn sáng rộng (như bóng đèn điện có dây tóc dài). Hãy quan sát trên màn chắn các vùng sáng, tối khác nhau.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descr="Granite"/>
          <p:cNvSpPr>
            <a:spLocks noChangeArrowheads="1"/>
          </p:cNvSpPr>
          <p:nvPr/>
        </p:nvSpPr>
        <p:spPr bwMode="auto">
          <a:xfrm rot="10800000" flipV="1">
            <a:off x="533400" y="5562600"/>
            <a:ext cx="8153400" cy="685800"/>
          </a:xfrm>
          <a:prstGeom prst="cube">
            <a:avLst>
              <a:gd name="adj" fmla="val 83102"/>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n-US"/>
          </a:p>
        </p:txBody>
      </p:sp>
      <p:sp>
        <p:nvSpPr>
          <p:cNvPr id="13315" name="AutoShape 3"/>
          <p:cNvSpPr>
            <a:spLocks noChangeArrowheads="1"/>
          </p:cNvSpPr>
          <p:nvPr/>
        </p:nvSpPr>
        <p:spPr bwMode="auto">
          <a:xfrm>
            <a:off x="7315200" y="5029200"/>
            <a:ext cx="76200" cy="762000"/>
          </a:xfrm>
          <a:prstGeom prst="can">
            <a:avLst>
              <a:gd name="adj" fmla="val 38565"/>
            </a:avLst>
          </a:prstGeom>
          <a:gradFill rotWithShape="1">
            <a:gsLst>
              <a:gs pos="0">
                <a:srgbClr val="808080"/>
              </a:gs>
              <a:gs pos="100000">
                <a:srgbClr val="FFFFFF"/>
              </a:gs>
            </a:gsLst>
            <a:lin ang="0" scaled="1"/>
          </a:gradFill>
          <a:ln w="9525">
            <a:solidFill>
              <a:srgbClr val="C0C0C0"/>
            </a:solidFill>
            <a:round/>
            <a:headEnd/>
            <a:tailEnd/>
          </a:ln>
        </p:spPr>
        <p:txBody>
          <a:bodyPr wrap="none" anchor="ctr"/>
          <a:lstStyle/>
          <a:p>
            <a:endParaRPr lang="en-US"/>
          </a:p>
        </p:txBody>
      </p:sp>
      <p:sp>
        <p:nvSpPr>
          <p:cNvPr id="17412" name="AutoShape 4"/>
          <p:cNvSpPr>
            <a:spLocks noChangeArrowheads="1"/>
          </p:cNvSpPr>
          <p:nvPr/>
        </p:nvSpPr>
        <p:spPr bwMode="auto">
          <a:xfrm>
            <a:off x="5257800" y="4648200"/>
            <a:ext cx="76200" cy="1219200"/>
          </a:xfrm>
          <a:prstGeom prst="can">
            <a:avLst>
              <a:gd name="adj" fmla="val 61704"/>
            </a:avLst>
          </a:prstGeom>
          <a:gradFill rotWithShape="1">
            <a:gsLst>
              <a:gs pos="0">
                <a:schemeClr val="bg2"/>
              </a:gs>
              <a:gs pos="100000">
                <a:schemeClr val="bg2">
                  <a:gamma/>
                  <a:tint val="0"/>
                  <a:invGamma/>
                </a:schemeClr>
              </a:gs>
            </a:gsLst>
            <a:lin ang="0" scaled="1"/>
          </a:gradFill>
          <a:ln w="9525">
            <a:noFill/>
            <a:round/>
            <a:headEnd/>
            <a:tailEnd/>
          </a:ln>
          <a:effectLst/>
        </p:spPr>
        <p:txBody>
          <a:bodyPr wrap="none" anchor="ctr"/>
          <a:lstStyle/>
          <a:p>
            <a:pPr>
              <a:defRPr/>
            </a:pPr>
            <a:endParaRPr lang="en-US"/>
          </a:p>
        </p:txBody>
      </p:sp>
      <p:sp>
        <p:nvSpPr>
          <p:cNvPr id="13317" name="AutoShape 5"/>
          <p:cNvSpPr>
            <a:spLocks noChangeArrowheads="1"/>
          </p:cNvSpPr>
          <p:nvPr/>
        </p:nvSpPr>
        <p:spPr bwMode="auto">
          <a:xfrm rot="5400000">
            <a:off x="5829300" y="2857500"/>
            <a:ext cx="3276600" cy="1981200"/>
          </a:xfrm>
          <a:prstGeom prst="parallelogram">
            <a:avLst>
              <a:gd name="adj" fmla="val 38659"/>
            </a:avLst>
          </a:prstGeom>
          <a:solidFill>
            <a:schemeClr val="bg1"/>
          </a:solidFill>
          <a:ln w="9525">
            <a:solidFill>
              <a:schemeClr val="tx1"/>
            </a:solidFill>
            <a:miter lim="800000"/>
            <a:headEnd/>
            <a:tailEnd/>
          </a:ln>
        </p:spPr>
        <p:txBody>
          <a:bodyPr wrap="none" anchor="ctr"/>
          <a:lstStyle/>
          <a:p>
            <a:endParaRPr lang="en-US"/>
          </a:p>
        </p:txBody>
      </p:sp>
      <p:sp>
        <p:nvSpPr>
          <p:cNvPr id="17414" name="AutoShape 6"/>
          <p:cNvSpPr>
            <a:spLocks noChangeArrowheads="1"/>
          </p:cNvSpPr>
          <p:nvPr/>
        </p:nvSpPr>
        <p:spPr bwMode="auto">
          <a:xfrm rot="5400000">
            <a:off x="6438900" y="3467100"/>
            <a:ext cx="1905000" cy="1066800"/>
          </a:xfrm>
          <a:prstGeom prst="parallelogram">
            <a:avLst>
              <a:gd name="adj" fmla="val 39137"/>
            </a:avLst>
          </a:prstGeom>
          <a:gradFill rotWithShape="1">
            <a:gsLst>
              <a:gs pos="0">
                <a:srgbClr val="808080"/>
              </a:gs>
              <a:gs pos="100000">
                <a:srgbClr val="EBEBEB"/>
              </a:gs>
            </a:gsLst>
            <a:path path="shape">
              <a:fillToRect l="50000" t="50000" r="50000" b="50000"/>
            </a:path>
          </a:gradFill>
          <a:ln w="9525">
            <a:noFill/>
            <a:miter lim="800000"/>
            <a:headEnd/>
            <a:tailEnd/>
          </a:ln>
        </p:spPr>
        <p:txBody>
          <a:bodyPr wrap="none" anchor="ctr"/>
          <a:lstStyle/>
          <a:p>
            <a:endParaRPr lang="en-US"/>
          </a:p>
        </p:txBody>
      </p:sp>
      <p:sp>
        <p:nvSpPr>
          <p:cNvPr id="17415" name="AutoShape 7"/>
          <p:cNvSpPr>
            <a:spLocks noChangeArrowheads="1"/>
          </p:cNvSpPr>
          <p:nvPr/>
        </p:nvSpPr>
        <p:spPr bwMode="auto">
          <a:xfrm rot="5400000">
            <a:off x="6591300" y="3543300"/>
            <a:ext cx="1600200" cy="914400"/>
          </a:xfrm>
          <a:prstGeom prst="parallelogram">
            <a:avLst>
              <a:gd name="adj" fmla="val 42356"/>
            </a:avLst>
          </a:prstGeom>
          <a:solidFill>
            <a:srgbClr val="000000"/>
          </a:solidFill>
          <a:ln w="9525">
            <a:solidFill>
              <a:schemeClr val="accent1"/>
            </a:solidFill>
            <a:miter lim="800000"/>
            <a:headEnd/>
            <a:tailEnd/>
          </a:ln>
        </p:spPr>
        <p:txBody>
          <a:bodyPr wrap="none" anchor="ctr"/>
          <a:lstStyle/>
          <a:p>
            <a:endParaRPr lang="en-US"/>
          </a:p>
        </p:txBody>
      </p:sp>
      <p:sp>
        <p:nvSpPr>
          <p:cNvPr id="13320" name="AutoShape 8" descr="Sand"/>
          <p:cNvSpPr>
            <a:spLocks noChangeArrowheads="1"/>
          </p:cNvSpPr>
          <p:nvPr/>
        </p:nvSpPr>
        <p:spPr bwMode="auto">
          <a:xfrm rot="5400000">
            <a:off x="4849018" y="4066382"/>
            <a:ext cx="969963" cy="609600"/>
          </a:xfrm>
          <a:prstGeom prst="parallelogram">
            <a:avLst>
              <a:gd name="adj" fmla="val 39057"/>
            </a:avLst>
          </a:prstGeom>
          <a:blipFill dpi="0" rotWithShape="1">
            <a:blip r:embed="rId3"/>
            <a:srcRect/>
            <a:tile tx="0" ty="0" sx="100000" sy="100000" flip="none" algn="tl"/>
          </a:blipFill>
          <a:ln w="9525">
            <a:solidFill>
              <a:schemeClr val="tx1"/>
            </a:solidFill>
            <a:miter lim="800000"/>
            <a:headEnd/>
            <a:tailEnd/>
          </a:ln>
        </p:spPr>
        <p:txBody>
          <a:bodyPr wrap="none" anchor="ctr"/>
          <a:lstStyle/>
          <a:p>
            <a:endParaRPr lang="en-US"/>
          </a:p>
        </p:txBody>
      </p:sp>
      <p:sp>
        <p:nvSpPr>
          <p:cNvPr id="17417" name="Freeform 9"/>
          <p:cNvSpPr>
            <a:spLocks/>
          </p:cNvSpPr>
          <p:nvPr/>
        </p:nvSpPr>
        <p:spPr bwMode="auto">
          <a:xfrm>
            <a:off x="1866900" y="3886200"/>
            <a:ext cx="3765550" cy="1316038"/>
          </a:xfrm>
          <a:custGeom>
            <a:avLst/>
            <a:gdLst>
              <a:gd name="T0" fmla="*/ 273050 w 2372"/>
              <a:gd name="T1" fmla="*/ 1149350 h 829"/>
              <a:gd name="T2" fmla="*/ 3765550 w 2372"/>
              <a:gd name="T3" fmla="*/ 955675 h 829"/>
              <a:gd name="T4" fmla="*/ 3765550 w 2372"/>
              <a:gd name="T5" fmla="*/ 249238 h 829"/>
              <a:gd name="T6" fmla="*/ 3141662 w 2372"/>
              <a:gd name="T7" fmla="*/ 0 h 829"/>
              <a:gd name="T8" fmla="*/ 0 w 2372"/>
              <a:gd name="T9" fmla="*/ 1104900 h 829"/>
              <a:gd name="T10" fmla="*/ 273050 w 2372"/>
              <a:gd name="T11" fmla="*/ 1316038 h 829"/>
              <a:gd name="T12" fmla="*/ 0 60000 65536"/>
              <a:gd name="T13" fmla="*/ 0 60000 65536"/>
              <a:gd name="T14" fmla="*/ 0 60000 65536"/>
              <a:gd name="T15" fmla="*/ 0 60000 65536"/>
              <a:gd name="T16" fmla="*/ 0 60000 65536"/>
              <a:gd name="T17" fmla="*/ 0 60000 65536"/>
              <a:gd name="T18" fmla="*/ 0 w 2372"/>
              <a:gd name="T19" fmla="*/ 0 h 829"/>
              <a:gd name="T20" fmla="*/ 2372 w 2372"/>
              <a:gd name="T21" fmla="*/ 829 h 829"/>
            </a:gdLst>
            <a:ahLst/>
            <a:cxnLst>
              <a:cxn ang="T12">
                <a:pos x="T0" y="T1"/>
              </a:cxn>
              <a:cxn ang="T13">
                <a:pos x="T2" y="T3"/>
              </a:cxn>
              <a:cxn ang="T14">
                <a:pos x="T4" y="T5"/>
              </a:cxn>
              <a:cxn ang="T15">
                <a:pos x="T6" y="T7"/>
              </a:cxn>
              <a:cxn ang="T16">
                <a:pos x="T8" y="T9"/>
              </a:cxn>
              <a:cxn ang="T17">
                <a:pos x="T10" y="T11"/>
              </a:cxn>
            </a:cxnLst>
            <a:rect l="T18" t="T19" r="T20" b="T21"/>
            <a:pathLst>
              <a:path w="2372" h="829">
                <a:moveTo>
                  <a:pt x="172" y="724"/>
                </a:moveTo>
                <a:lnTo>
                  <a:pt x="2372" y="602"/>
                </a:lnTo>
                <a:lnTo>
                  <a:pt x="2372" y="157"/>
                </a:lnTo>
                <a:lnTo>
                  <a:pt x="1979" y="0"/>
                </a:lnTo>
                <a:lnTo>
                  <a:pt x="0" y="696"/>
                </a:lnTo>
                <a:lnTo>
                  <a:pt x="172" y="829"/>
                </a:lnTo>
              </a:path>
            </a:pathLst>
          </a:custGeom>
          <a:solidFill>
            <a:srgbClr val="C0C0C0">
              <a:alpha val="49019"/>
            </a:srgbClr>
          </a:solidFill>
          <a:ln w="9525">
            <a:noFill/>
            <a:round/>
            <a:headEnd/>
            <a:tailEnd/>
          </a:ln>
        </p:spPr>
        <p:txBody>
          <a:bodyPr/>
          <a:lstStyle/>
          <a:p>
            <a:endParaRPr lang="en-US"/>
          </a:p>
        </p:txBody>
      </p:sp>
      <p:sp>
        <p:nvSpPr>
          <p:cNvPr id="17418" name="Oval 10"/>
          <p:cNvSpPr>
            <a:spLocks noChangeArrowheads="1"/>
          </p:cNvSpPr>
          <p:nvPr/>
        </p:nvSpPr>
        <p:spPr bwMode="auto">
          <a:xfrm>
            <a:off x="838200" y="3505200"/>
            <a:ext cx="2514600" cy="2701925"/>
          </a:xfrm>
          <a:prstGeom prst="ellipse">
            <a:avLst/>
          </a:prstGeom>
          <a:gradFill rotWithShape="1">
            <a:gsLst>
              <a:gs pos="0">
                <a:srgbClr val="E3E300"/>
              </a:gs>
              <a:gs pos="100000">
                <a:srgbClr val="FFFF00">
                  <a:alpha val="0"/>
                </a:srgbClr>
              </a:gs>
            </a:gsLst>
            <a:path path="shape">
              <a:fillToRect l="50000" t="50000" r="50000" b="50000"/>
            </a:path>
          </a:gradFill>
          <a:ln w="9525">
            <a:noFill/>
            <a:round/>
            <a:headEnd/>
            <a:tailEnd/>
          </a:ln>
        </p:spPr>
        <p:txBody>
          <a:bodyPr wrap="none" anchor="ctr"/>
          <a:lstStyle/>
          <a:p>
            <a:endParaRPr lang="en-US"/>
          </a:p>
        </p:txBody>
      </p:sp>
      <p:grpSp>
        <p:nvGrpSpPr>
          <p:cNvPr id="2" name="Group 11"/>
          <p:cNvGrpSpPr>
            <a:grpSpLocks/>
          </p:cNvGrpSpPr>
          <p:nvPr/>
        </p:nvGrpSpPr>
        <p:grpSpPr bwMode="auto">
          <a:xfrm>
            <a:off x="1752600" y="4572000"/>
            <a:ext cx="762000" cy="1174750"/>
            <a:chOff x="1056" y="576"/>
            <a:chExt cx="449" cy="696"/>
          </a:xfrm>
        </p:grpSpPr>
        <p:sp>
          <p:nvSpPr>
            <p:cNvPr id="13325" name="Litebulb"/>
            <p:cNvSpPr>
              <a:spLocks noEditPoints="1" noChangeArrowheads="1"/>
            </p:cNvSpPr>
            <p:nvPr/>
          </p:nvSpPr>
          <p:spPr bwMode="auto">
            <a:xfrm>
              <a:off x="1056" y="576"/>
              <a:ext cx="449" cy="645"/>
            </a:xfrm>
            <a:custGeom>
              <a:avLst/>
              <a:gdLst>
                <a:gd name="T0" fmla="*/ 5 w 21600"/>
                <a:gd name="T1" fmla="*/ 0 h 21600"/>
                <a:gd name="T2" fmla="*/ 9 w 21600"/>
                <a:gd name="T3" fmla="*/ 7 h 21600"/>
                <a:gd name="T4" fmla="*/ 0 w 21600"/>
                <a:gd name="T5" fmla="*/ 7 h 21600"/>
                <a:gd name="T6" fmla="*/ 5 w 21600"/>
                <a:gd name="T7" fmla="*/ 19 h 21600"/>
                <a:gd name="T8" fmla="*/ 0 60000 65536"/>
                <a:gd name="T9" fmla="*/ 0 60000 65536"/>
                <a:gd name="T10" fmla="*/ 0 60000 65536"/>
                <a:gd name="T11" fmla="*/ 0 60000 65536"/>
                <a:gd name="T12" fmla="*/ 3560 w 21600"/>
                <a:gd name="T13" fmla="*/ 2177 h 21600"/>
                <a:gd name="T14" fmla="*/ 18281 w 21600"/>
                <a:gd name="T15" fmla="*/ 9276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CC00"/>
              </a:solidFill>
              <a:miter lim="800000"/>
              <a:headEnd/>
              <a:tailEnd/>
            </a:ln>
          </p:spPr>
          <p:txBody>
            <a:bodyPr/>
            <a:lstStyle/>
            <a:p>
              <a:endParaRPr lang="en-US"/>
            </a:p>
          </p:txBody>
        </p:sp>
        <p:grpSp>
          <p:nvGrpSpPr>
            <p:cNvPr id="3" name="Group 13"/>
            <p:cNvGrpSpPr>
              <a:grpSpLocks/>
            </p:cNvGrpSpPr>
            <p:nvPr/>
          </p:nvGrpSpPr>
          <p:grpSpPr bwMode="auto">
            <a:xfrm>
              <a:off x="1056" y="576"/>
              <a:ext cx="449" cy="696"/>
              <a:chOff x="1402" y="2202"/>
              <a:chExt cx="449" cy="696"/>
            </a:xfrm>
          </p:grpSpPr>
          <p:sp>
            <p:nvSpPr>
              <p:cNvPr id="13327" name="Litebulb"/>
              <p:cNvSpPr>
                <a:spLocks noEditPoints="1" noChangeArrowheads="1"/>
              </p:cNvSpPr>
              <p:nvPr/>
            </p:nvSpPr>
            <p:spPr bwMode="auto">
              <a:xfrm>
                <a:off x="1402" y="2202"/>
                <a:ext cx="449" cy="645"/>
              </a:xfrm>
              <a:custGeom>
                <a:avLst/>
                <a:gdLst>
                  <a:gd name="T0" fmla="*/ 5 w 21600"/>
                  <a:gd name="T1" fmla="*/ 0 h 21600"/>
                  <a:gd name="T2" fmla="*/ 9 w 21600"/>
                  <a:gd name="T3" fmla="*/ 7 h 21600"/>
                  <a:gd name="T4" fmla="*/ 0 w 21600"/>
                  <a:gd name="T5" fmla="*/ 7 h 21600"/>
                  <a:gd name="T6" fmla="*/ 5 w 21600"/>
                  <a:gd name="T7" fmla="*/ 19 h 21600"/>
                  <a:gd name="T8" fmla="*/ 0 60000 65536"/>
                  <a:gd name="T9" fmla="*/ 0 60000 65536"/>
                  <a:gd name="T10" fmla="*/ 0 60000 65536"/>
                  <a:gd name="T11" fmla="*/ 0 60000 65536"/>
                  <a:gd name="T12" fmla="*/ 3560 w 21600"/>
                  <a:gd name="T13" fmla="*/ 2177 h 21600"/>
                  <a:gd name="T14" fmla="*/ 18281 w 21600"/>
                  <a:gd name="T15" fmla="*/ 9276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CC00"/>
                </a:solidFill>
                <a:miter lim="800000"/>
                <a:headEnd/>
                <a:tailEnd/>
              </a:ln>
            </p:spPr>
            <p:txBody>
              <a:bodyPr/>
              <a:lstStyle/>
              <a:p>
                <a:endParaRPr lang="en-US"/>
              </a:p>
            </p:txBody>
          </p:sp>
          <p:sp>
            <p:nvSpPr>
              <p:cNvPr id="13328" name="Oval 15"/>
              <p:cNvSpPr>
                <a:spLocks noChangeArrowheads="1"/>
              </p:cNvSpPr>
              <p:nvPr/>
            </p:nvSpPr>
            <p:spPr bwMode="auto">
              <a:xfrm>
                <a:off x="1453" y="2774"/>
                <a:ext cx="350" cy="124"/>
              </a:xfrm>
              <a:prstGeom prst="ellipse">
                <a:avLst/>
              </a:prstGeom>
              <a:solidFill>
                <a:srgbClr val="0099FF"/>
              </a:solidFill>
              <a:ln w="9525">
                <a:round/>
                <a:headEnd/>
                <a:tailEnd/>
              </a:ln>
              <a:scene3d>
                <a:camera prst="legacyObliqueTopRight">
                  <a:rot lat="16199995" lon="0" rev="0"/>
                </a:camera>
                <a:lightRig rig="legacyFlat1" dir="t"/>
              </a:scene3d>
              <a:sp3d extrusionH="100000" prstMaterial="legacyMetal">
                <a:bevelT w="13500" h="13500" prst="angle"/>
                <a:bevelB w="13500" h="13500" prst="angle"/>
                <a:extrusionClr>
                  <a:srgbClr val="0099FF"/>
                </a:extrusionClr>
              </a:sp3d>
            </p:spPr>
            <p:txBody>
              <a:bodyPr wrap="none" anchor="ctr">
                <a:flatTx/>
              </a:bodyPr>
              <a:lstStyle/>
              <a:p>
                <a:endParaRPr lang="en-US"/>
              </a:p>
            </p:txBody>
          </p:sp>
          <p:sp>
            <p:nvSpPr>
              <p:cNvPr id="17424" name="AutoShape 16"/>
              <p:cNvSpPr>
                <a:spLocks noChangeArrowheads="1"/>
              </p:cNvSpPr>
              <p:nvPr/>
            </p:nvSpPr>
            <p:spPr bwMode="auto">
              <a:xfrm rot="16200000">
                <a:off x="1541" y="2686"/>
                <a:ext cx="172" cy="162"/>
              </a:xfrm>
              <a:prstGeom prst="flowChartOnlineStorage">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noFill/>
                <a:miter lim="800000"/>
                <a:headEnd/>
                <a:tailEnd/>
              </a:ln>
              <a:effectLst/>
            </p:spPr>
            <p:txBody>
              <a:bodyPr wrap="none" anchor="ctr"/>
              <a:lstStyle/>
              <a:p>
                <a:pPr>
                  <a:defRPr/>
                </a:pPr>
                <a:endParaRPr lang="en-US"/>
              </a:p>
            </p:txBody>
          </p:sp>
        </p:grpSp>
      </p:grpSp>
      <p:sp>
        <p:nvSpPr>
          <p:cNvPr id="17425" name="Freeform 17"/>
          <p:cNvSpPr>
            <a:spLocks/>
          </p:cNvSpPr>
          <p:nvPr/>
        </p:nvSpPr>
        <p:spPr bwMode="auto">
          <a:xfrm>
            <a:off x="5021263" y="3200400"/>
            <a:ext cx="2816225" cy="1638300"/>
          </a:xfrm>
          <a:custGeom>
            <a:avLst/>
            <a:gdLst>
              <a:gd name="T0" fmla="*/ 617538 w 1774"/>
              <a:gd name="T1" fmla="*/ 1638300 h 1032"/>
              <a:gd name="T2" fmla="*/ 2816225 w 1774"/>
              <a:gd name="T3" fmla="*/ 1574800 h 1032"/>
              <a:gd name="T4" fmla="*/ 2808288 w 1774"/>
              <a:gd name="T5" fmla="*/ 381000 h 1032"/>
              <a:gd name="T6" fmla="*/ 1968500 w 1774"/>
              <a:gd name="T7" fmla="*/ 0 h 1032"/>
              <a:gd name="T8" fmla="*/ 0 w 1774"/>
              <a:gd name="T9" fmla="*/ 674687 h 1032"/>
              <a:gd name="T10" fmla="*/ 636588 w 1774"/>
              <a:gd name="T11" fmla="*/ 933450 h 1032"/>
              <a:gd name="T12" fmla="*/ 0 60000 65536"/>
              <a:gd name="T13" fmla="*/ 0 60000 65536"/>
              <a:gd name="T14" fmla="*/ 0 60000 65536"/>
              <a:gd name="T15" fmla="*/ 0 60000 65536"/>
              <a:gd name="T16" fmla="*/ 0 60000 65536"/>
              <a:gd name="T17" fmla="*/ 0 60000 65536"/>
              <a:gd name="T18" fmla="*/ 0 w 1774"/>
              <a:gd name="T19" fmla="*/ 0 h 1032"/>
              <a:gd name="T20" fmla="*/ 1774 w 1774"/>
              <a:gd name="T21" fmla="*/ 1032 h 1032"/>
            </a:gdLst>
            <a:ahLst/>
            <a:cxnLst>
              <a:cxn ang="T12">
                <a:pos x="T0" y="T1"/>
              </a:cxn>
              <a:cxn ang="T13">
                <a:pos x="T2" y="T3"/>
              </a:cxn>
              <a:cxn ang="T14">
                <a:pos x="T4" y="T5"/>
              </a:cxn>
              <a:cxn ang="T15">
                <a:pos x="T6" y="T7"/>
              </a:cxn>
              <a:cxn ang="T16">
                <a:pos x="T8" y="T9"/>
              </a:cxn>
              <a:cxn ang="T17">
                <a:pos x="T10" y="T11"/>
              </a:cxn>
            </a:cxnLst>
            <a:rect l="T18" t="T19" r="T20" b="T21"/>
            <a:pathLst>
              <a:path w="1774" h="1032">
                <a:moveTo>
                  <a:pt x="389" y="1032"/>
                </a:moveTo>
                <a:lnTo>
                  <a:pt x="1774" y="992"/>
                </a:lnTo>
                <a:lnTo>
                  <a:pt x="1769" y="240"/>
                </a:lnTo>
                <a:lnTo>
                  <a:pt x="1240" y="0"/>
                </a:lnTo>
                <a:lnTo>
                  <a:pt x="0" y="425"/>
                </a:lnTo>
                <a:lnTo>
                  <a:pt x="401" y="588"/>
                </a:lnTo>
              </a:path>
            </a:pathLst>
          </a:custGeom>
          <a:solidFill>
            <a:srgbClr val="969696">
              <a:alpha val="49019"/>
            </a:srgbClr>
          </a:solidFill>
          <a:ln w="9525">
            <a:no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animEffect transition="in" filter="wipe(left)">
                                      <p:cBhvr>
                                        <p:cTn id="7" dur="5000"/>
                                        <p:tgtEl>
                                          <p:spTgt spid="17417"/>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17418"/>
                                        </p:tgtEl>
                                        <p:attrNameLst>
                                          <p:attrName>style.visibility</p:attrName>
                                        </p:attrNameLst>
                                      </p:cBhvr>
                                      <p:to>
                                        <p:strVal val="visible"/>
                                      </p:to>
                                    </p:set>
                                    <p:anim calcmode="lin" valueType="num">
                                      <p:cBhvr>
                                        <p:cTn id="10" dur="1000" fill="hold"/>
                                        <p:tgtEl>
                                          <p:spTgt spid="17418"/>
                                        </p:tgtEl>
                                        <p:attrNameLst>
                                          <p:attrName>ppt_w</p:attrName>
                                        </p:attrNameLst>
                                      </p:cBhvr>
                                      <p:tavLst>
                                        <p:tav tm="0">
                                          <p:val>
                                            <p:strVal val="#ppt_w*0.70"/>
                                          </p:val>
                                        </p:tav>
                                        <p:tav tm="100000">
                                          <p:val>
                                            <p:strVal val="#ppt_w"/>
                                          </p:val>
                                        </p:tav>
                                      </p:tavLst>
                                    </p:anim>
                                    <p:anim calcmode="lin" valueType="num">
                                      <p:cBhvr>
                                        <p:cTn id="11" dur="1000" fill="hold"/>
                                        <p:tgtEl>
                                          <p:spTgt spid="17418"/>
                                        </p:tgtEl>
                                        <p:attrNameLst>
                                          <p:attrName>ppt_h</p:attrName>
                                        </p:attrNameLst>
                                      </p:cBhvr>
                                      <p:tavLst>
                                        <p:tav tm="0">
                                          <p:val>
                                            <p:strVal val="#ppt_h"/>
                                          </p:val>
                                        </p:tav>
                                        <p:tav tm="100000">
                                          <p:val>
                                            <p:strVal val="#ppt_h"/>
                                          </p:val>
                                        </p:tav>
                                      </p:tavLst>
                                    </p:anim>
                                    <p:animEffect transition="in" filter="fade">
                                      <p:cBhvr>
                                        <p:cTn id="12" dur="1000"/>
                                        <p:tgtEl>
                                          <p:spTgt spid="17418"/>
                                        </p:tgtEl>
                                      </p:cBhvr>
                                    </p:animEffect>
                                  </p:childTnLst>
                                </p:cTn>
                              </p:par>
                            </p:childTnLst>
                          </p:cTn>
                        </p:par>
                        <p:par>
                          <p:cTn id="13" fill="hold">
                            <p:stCondLst>
                              <p:cond delay="5000"/>
                            </p:stCondLst>
                            <p:childTnLst>
                              <p:par>
                                <p:cTn id="14" presetID="22" presetClass="entr" presetSubtype="8" fill="hold" grpId="0" nodeType="afterEffect">
                                  <p:stCondLst>
                                    <p:cond delay="0"/>
                                  </p:stCondLst>
                                  <p:childTnLst>
                                    <p:set>
                                      <p:cBhvr>
                                        <p:cTn id="15" dur="1" fill="hold">
                                          <p:stCondLst>
                                            <p:cond delay="0"/>
                                          </p:stCondLst>
                                        </p:cTn>
                                        <p:tgtEl>
                                          <p:spTgt spid="17425"/>
                                        </p:tgtEl>
                                        <p:attrNameLst>
                                          <p:attrName>style.visibility</p:attrName>
                                        </p:attrNameLst>
                                      </p:cBhvr>
                                      <p:to>
                                        <p:strVal val="visible"/>
                                      </p:to>
                                    </p:set>
                                    <p:animEffect transition="in" filter="wipe(left)">
                                      <p:cBhvr>
                                        <p:cTn id="16" dur="5000"/>
                                        <p:tgtEl>
                                          <p:spTgt spid="17425"/>
                                        </p:tgtEl>
                                      </p:cBhvr>
                                    </p:animEffect>
                                  </p:childTnLst>
                                </p:cTn>
                              </p:par>
                            </p:childTnLst>
                          </p:cTn>
                        </p:par>
                        <p:par>
                          <p:cTn id="17" fill="hold">
                            <p:stCondLst>
                              <p:cond delay="10000"/>
                            </p:stCondLst>
                            <p:childTnLst>
                              <p:par>
                                <p:cTn id="18" presetID="10" presetClass="entr" presetSubtype="0" fill="hold" grpId="0" nodeType="afterEffect">
                                  <p:stCondLst>
                                    <p:cond delay="0"/>
                                  </p:stCondLst>
                                  <p:childTnLst>
                                    <p:set>
                                      <p:cBhvr>
                                        <p:cTn id="19" dur="1" fill="hold">
                                          <p:stCondLst>
                                            <p:cond delay="0"/>
                                          </p:stCondLst>
                                        </p:cTn>
                                        <p:tgtEl>
                                          <p:spTgt spid="17415"/>
                                        </p:tgtEl>
                                        <p:attrNameLst>
                                          <p:attrName>style.visibility</p:attrName>
                                        </p:attrNameLst>
                                      </p:cBhvr>
                                      <p:to>
                                        <p:strVal val="visible"/>
                                      </p:to>
                                    </p:set>
                                    <p:animEffect transition="in" filter="fade">
                                      <p:cBhvr>
                                        <p:cTn id="20" dur="2000"/>
                                        <p:tgtEl>
                                          <p:spTgt spid="17415"/>
                                        </p:tgtEl>
                                      </p:cBhvr>
                                    </p:animEffect>
                                  </p:childTnLst>
                                </p:cTn>
                              </p:par>
                            </p:childTnLst>
                          </p:cTn>
                        </p:par>
                        <p:par>
                          <p:cTn id="21" fill="hold">
                            <p:stCondLst>
                              <p:cond delay="12000"/>
                            </p:stCondLst>
                            <p:childTnLst>
                              <p:par>
                                <p:cTn id="22" presetID="10" presetClass="entr" presetSubtype="0" fill="hold" grpId="0" nodeType="afterEffect">
                                  <p:stCondLst>
                                    <p:cond delay="0"/>
                                  </p:stCondLst>
                                  <p:childTnLst>
                                    <p:set>
                                      <p:cBhvr>
                                        <p:cTn id="23" dur="1" fill="hold">
                                          <p:stCondLst>
                                            <p:cond delay="0"/>
                                          </p:stCondLst>
                                        </p:cTn>
                                        <p:tgtEl>
                                          <p:spTgt spid="17414"/>
                                        </p:tgtEl>
                                        <p:attrNameLst>
                                          <p:attrName>style.visibility</p:attrName>
                                        </p:attrNameLst>
                                      </p:cBhvr>
                                      <p:to>
                                        <p:strVal val="visible"/>
                                      </p:to>
                                    </p:set>
                                    <p:animEffect transition="in" filter="fade">
                                      <p:cBhvr>
                                        <p:cTn id="24" dur="2000"/>
                                        <p:tgtEl>
                                          <p:spTgt spid="1741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2000"/>
                                        <p:tgtEl>
                                          <p:spTgt spid="17418"/>
                                        </p:tgtEl>
                                      </p:cBhvr>
                                    </p:animEffect>
                                    <p:set>
                                      <p:cBhvr>
                                        <p:cTn id="29" dur="1" fill="hold">
                                          <p:stCondLst>
                                            <p:cond delay="1999"/>
                                          </p:stCondLst>
                                        </p:cTn>
                                        <p:tgtEl>
                                          <p:spTgt spid="17418"/>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2000"/>
                                        <p:tgtEl>
                                          <p:spTgt spid="17417"/>
                                        </p:tgtEl>
                                      </p:cBhvr>
                                    </p:animEffect>
                                    <p:set>
                                      <p:cBhvr>
                                        <p:cTn id="32" dur="1" fill="hold">
                                          <p:stCondLst>
                                            <p:cond delay="1999"/>
                                          </p:stCondLst>
                                        </p:cTn>
                                        <p:tgtEl>
                                          <p:spTgt spid="17417"/>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2000"/>
                                        <p:tgtEl>
                                          <p:spTgt spid="17425"/>
                                        </p:tgtEl>
                                      </p:cBhvr>
                                    </p:animEffect>
                                    <p:set>
                                      <p:cBhvr>
                                        <p:cTn id="35" dur="1" fill="hold">
                                          <p:stCondLst>
                                            <p:cond delay="1999"/>
                                          </p:stCondLst>
                                        </p:cTn>
                                        <p:tgtEl>
                                          <p:spTgt spid="174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nimBg="1"/>
      <p:bldP spid="17415" grpId="0" animBg="1"/>
      <p:bldP spid="17417" grpId="0" animBg="1"/>
      <p:bldP spid="17417" grpId="1" animBg="1"/>
      <p:bldP spid="17418" grpId="0" animBg="1"/>
      <p:bldP spid="17418" grpId="1" animBg="1"/>
      <p:bldP spid="17425" grpId="0" animBg="1"/>
      <p:bldP spid="1742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descr="Granite"/>
          <p:cNvSpPr>
            <a:spLocks noChangeArrowheads="1"/>
          </p:cNvSpPr>
          <p:nvPr/>
        </p:nvSpPr>
        <p:spPr bwMode="auto">
          <a:xfrm rot="10800000" flipV="1">
            <a:off x="533400" y="5562600"/>
            <a:ext cx="8153400" cy="685800"/>
          </a:xfrm>
          <a:prstGeom prst="cube">
            <a:avLst>
              <a:gd name="adj" fmla="val 83102"/>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n-US"/>
          </a:p>
        </p:txBody>
      </p:sp>
      <p:sp>
        <p:nvSpPr>
          <p:cNvPr id="14339" name="AutoShape 3"/>
          <p:cNvSpPr>
            <a:spLocks noChangeArrowheads="1"/>
          </p:cNvSpPr>
          <p:nvPr/>
        </p:nvSpPr>
        <p:spPr bwMode="auto">
          <a:xfrm>
            <a:off x="7315200" y="5029200"/>
            <a:ext cx="76200" cy="762000"/>
          </a:xfrm>
          <a:prstGeom prst="can">
            <a:avLst>
              <a:gd name="adj" fmla="val 38565"/>
            </a:avLst>
          </a:prstGeom>
          <a:gradFill rotWithShape="1">
            <a:gsLst>
              <a:gs pos="0">
                <a:srgbClr val="808080"/>
              </a:gs>
              <a:gs pos="100000">
                <a:srgbClr val="FFFFFF"/>
              </a:gs>
            </a:gsLst>
            <a:lin ang="0" scaled="1"/>
          </a:gradFill>
          <a:ln w="9525">
            <a:solidFill>
              <a:srgbClr val="C0C0C0"/>
            </a:solidFill>
            <a:round/>
            <a:headEnd/>
            <a:tailEnd/>
          </a:ln>
        </p:spPr>
        <p:txBody>
          <a:bodyPr wrap="none" anchor="ctr"/>
          <a:lstStyle/>
          <a:p>
            <a:endParaRPr lang="en-US"/>
          </a:p>
        </p:txBody>
      </p:sp>
      <p:sp>
        <p:nvSpPr>
          <p:cNvPr id="18436" name="AutoShape 4"/>
          <p:cNvSpPr>
            <a:spLocks noChangeArrowheads="1"/>
          </p:cNvSpPr>
          <p:nvPr/>
        </p:nvSpPr>
        <p:spPr bwMode="auto">
          <a:xfrm>
            <a:off x="5257800" y="4648200"/>
            <a:ext cx="76200" cy="1219200"/>
          </a:xfrm>
          <a:prstGeom prst="can">
            <a:avLst>
              <a:gd name="adj" fmla="val 61704"/>
            </a:avLst>
          </a:prstGeom>
          <a:gradFill rotWithShape="1">
            <a:gsLst>
              <a:gs pos="0">
                <a:schemeClr val="bg2"/>
              </a:gs>
              <a:gs pos="100000">
                <a:schemeClr val="bg2">
                  <a:gamma/>
                  <a:tint val="0"/>
                  <a:invGamma/>
                </a:schemeClr>
              </a:gs>
            </a:gsLst>
            <a:lin ang="0" scaled="1"/>
          </a:gradFill>
          <a:ln w="9525">
            <a:noFill/>
            <a:round/>
            <a:headEnd/>
            <a:tailEnd/>
          </a:ln>
          <a:effectLst/>
        </p:spPr>
        <p:txBody>
          <a:bodyPr wrap="none" anchor="ctr"/>
          <a:lstStyle/>
          <a:p>
            <a:pPr>
              <a:defRPr/>
            </a:pPr>
            <a:endParaRPr lang="en-US"/>
          </a:p>
        </p:txBody>
      </p:sp>
      <p:sp>
        <p:nvSpPr>
          <p:cNvPr id="14341" name="AutoShape 5"/>
          <p:cNvSpPr>
            <a:spLocks noChangeArrowheads="1"/>
          </p:cNvSpPr>
          <p:nvPr/>
        </p:nvSpPr>
        <p:spPr bwMode="auto">
          <a:xfrm rot="5400000">
            <a:off x="5829300" y="2857500"/>
            <a:ext cx="3276600" cy="1981200"/>
          </a:xfrm>
          <a:prstGeom prst="parallelogram">
            <a:avLst>
              <a:gd name="adj" fmla="val 38659"/>
            </a:avLst>
          </a:prstGeom>
          <a:solidFill>
            <a:schemeClr val="bg1"/>
          </a:solidFill>
          <a:ln w="9525">
            <a:solidFill>
              <a:schemeClr val="tx1"/>
            </a:solidFill>
            <a:miter lim="800000"/>
            <a:headEnd/>
            <a:tailEnd/>
          </a:ln>
        </p:spPr>
        <p:txBody>
          <a:bodyPr wrap="none" anchor="ctr"/>
          <a:lstStyle/>
          <a:p>
            <a:endParaRPr lang="en-US"/>
          </a:p>
        </p:txBody>
      </p:sp>
      <p:sp>
        <p:nvSpPr>
          <p:cNvPr id="14342" name="AutoShape 6"/>
          <p:cNvSpPr>
            <a:spLocks noChangeArrowheads="1"/>
          </p:cNvSpPr>
          <p:nvPr/>
        </p:nvSpPr>
        <p:spPr bwMode="auto">
          <a:xfrm rot="5400000">
            <a:off x="6438900" y="3467100"/>
            <a:ext cx="1905000" cy="1066800"/>
          </a:xfrm>
          <a:prstGeom prst="parallelogram">
            <a:avLst>
              <a:gd name="adj" fmla="val 39137"/>
            </a:avLst>
          </a:prstGeom>
          <a:gradFill rotWithShape="1">
            <a:gsLst>
              <a:gs pos="0">
                <a:srgbClr val="808080"/>
              </a:gs>
              <a:gs pos="100000">
                <a:srgbClr val="EBEBEB"/>
              </a:gs>
            </a:gsLst>
            <a:path path="shape">
              <a:fillToRect l="50000" t="50000" r="50000" b="50000"/>
            </a:path>
          </a:gradFill>
          <a:ln w="9525">
            <a:noFill/>
            <a:miter lim="800000"/>
            <a:headEnd/>
            <a:tailEnd/>
          </a:ln>
        </p:spPr>
        <p:txBody>
          <a:bodyPr wrap="none" anchor="ctr"/>
          <a:lstStyle/>
          <a:p>
            <a:endParaRPr lang="en-US"/>
          </a:p>
        </p:txBody>
      </p:sp>
      <p:sp>
        <p:nvSpPr>
          <p:cNvPr id="14343" name="AutoShape 7"/>
          <p:cNvSpPr>
            <a:spLocks noChangeArrowheads="1"/>
          </p:cNvSpPr>
          <p:nvPr/>
        </p:nvSpPr>
        <p:spPr bwMode="auto">
          <a:xfrm rot="5400000">
            <a:off x="6591300" y="3543300"/>
            <a:ext cx="1600200" cy="914400"/>
          </a:xfrm>
          <a:prstGeom prst="parallelogram">
            <a:avLst>
              <a:gd name="adj" fmla="val 42356"/>
            </a:avLst>
          </a:prstGeom>
          <a:solidFill>
            <a:srgbClr val="000000"/>
          </a:solidFill>
          <a:ln w="9525">
            <a:solidFill>
              <a:schemeClr val="accent1"/>
            </a:solidFill>
            <a:miter lim="800000"/>
            <a:headEnd/>
            <a:tailEnd/>
          </a:ln>
        </p:spPr>
        <p:txBody>
          <a:bodyPr wrap="none" anchor="ctr"/>
          <a:lstStyle/>
          <a:p>
            <a:endParaRPr lang="en-US"/>
          </a:p>
        </p:txBody>
      </p:sp>
      <p:sp>
        <p:nvSpPr>
          <p:cNvPr id="14344" name="AutoShape 8" descr="Sand"/>
          <p:cNvSpPr>
            <a:spLocks noChangeArrowheads="1"/>
          </p:cNvSpPr>
          <p:nvPr/>
        </p:nvSpPr>
        <p:spPr bwMode="auto">
          <a:xfrm rot="5400000">
            <a:off x="4849018" y="4066382"/>
            <a:ext cx="969963" cy="609600"/>
          </a:xfrm>
          <a:prstGeom prst="parallelogram">
            <a:avLst>
              <a:gd name="adj" fmla="val 39057"/>
            </a:avLst>
          </a:prstGeom>
          <a:blipFill dpi="0" rotWithShape="1">
            <a:blip r:embed="rId3"/>
            <a:srcRect/>
            <a:tile tx="0" ty="0" sx="100000" sy="100000" flip="none" algn="tl"/>
          </a:blipFill>
          <a:ln w="9525">
            <a:solidFill>
              <a:schemeClr val="tx1"/>
            </a:solidFill>
            <a:miter lim="800000"/>
            <a:headEnd/>
            <a:tailEnd/>
          </a:ln>
        </p:spPr>
        <p:txBody>
          <a:bodyPr wrap="none" anchor="ctr"/>
          <a:lstStyle/>
          <a:p>
            <a:endParaRPr lang="en-US"/>
          </a:p>
        </p:txBody>
      </p:sp>
      <p:sp>
        <p:nvSpPr>
          <p:cNvPr id="14345" name="Freeform 9"/>
          <p:cNvSpPr>
            <a:spLocks/>
          </p:cNvSpPr>
          <p:nvPr/>
        </p:nvSpPr>
        <p:spPr bwMode="auto">
          <a:xfrm>
            <a:off x="1866900" y="3886200"/>
            <a:ext cx="3765550" cy="1316038"/>
          </a:xfrm>
          <a:custGeom>
            <a:avLst/>
            <a:gdLst>
              <a:gd name="T0" fmla="*/ 273050 w 2372"/>
              <a:gd name="T1" fmla="*/ 1149350 h 829"/>
              <a:gd name="T2" fmla="*/ 3765550 w 2372"/>
              <a:gd name="T3" fmla="*/ 955675 h 829"/>
              <a:gd name="T4" fmla="*/ 3765550 w 2372"/>
              <a:gd name="T5" fmla="*/ 249238 h 829"/>
              <a:gd name="T6" fmla="*/ 3141662 w 2372"/>
              <a:gd name="T7" fmla="*/ 0 h 829"/>
              <a:gd name="T8" fmla="*/ 0 w 2372"/>
              <a:gd name="T9" fmla="*/ 1104900 h 829"/>
              <a:gd name="T10" fmla="*/ 273050 w 2372"/>
              <a:gd name="T11" fmla="*/ 1316038 h 829"/>
              <a:gd name="T12" fmla="*/ 0 60000 65536"/>
              <a:gd name="T13" fmla="*/ 0 60000 65536"/>
              <a:gd name="T14" fmla="*/ 0 60000 65536"/>
              <a:gd name="T15" fmla="*/ 0 60000 65536"/>
              <a:gd name="T16" fmla="*/ 0 60000 65536"/>
              <a:gd name="T17" fmla="*/ 0 60000 65536"/>
              <a:gd name="T18" fmla="*/ 0 w 2372"/>
              <a:gd name="T19" fmla="*/ 0 h 829"/>
              <a:gd name="T20" fmla="*/ 2372 w 2372"/>
              <a:gd name="T21" fmla="*/ 829 h 829"/>
            </a:gdLst>
            <a:ahLst/>
            <a:cxnLst>
              <a:cxn ang="T12">
                <a:pos x="T0" y="T1"/>
              </a:cxn>
              <a:cxn ang="T13">
                <a:pos x="T2" y="T3"/>
              </a:cxn>
              <a:cxn ang="T14">
                <a:pos x="T4" y="T5"/>
              </a:cxn>
              <a:cxn ang="T15">
                <a:pos x="T6" y="T7"/>
              </a:cxn>
              <a:cxn ang="T16">
                <a:pos x="T8" y="T9"/>
              </a:cxn>
              <a:cxn ang="T17">
                <a:pos x="T10" y="T11"/>
              </a:cxn>
            </a:cxnLst>
            <a:rect l="T18" t="T19" r="T20" b="T21"/>
            <a:pathLst>
              <a:path w="2372" h="829">
                <a:moveTo>
                  <a:pt x="172" y="724"/>
                </a:moveTo>
                <a:lnTo>
                  <a:pt x="2372" y="602"/>
                </a:lnTo>
                <a:lnTo>
                  <a:pt x="2372" y="157"/>
                </a:lnTo>
                <a:lnTo>
                  <a:pt x="1979" y="0"/>
                </a:lnTo>
                <a:lnTo>
                  <a:pt x="0" y="696"/>
                </a:lnTo>
                <a:lnTo>
                  <a:pt x="172" y="829"/>
                </a:lnTo>
              </a:path>
            </a:pathLst>
          </a:custGeom>
          <a:solidFill>
            <a:srgbClr val="C0C0C0">
              <a:alpha val="49019"/>
            </a:srgbClr>
          </a:solidFill>
          <a:ln w="9525">
            <a:noFill/>
            <a:round/>
            <a:headEnd/>
            <a:tailEnd/>
          </a:ln>
        </p:spPr>
        <p:txBody>
          <a:bodyPr/>
          <a:lstStyle/>
          <a:p>
            <a:endParaRPr lang="en-US"/>
          </a:p>
        </p:txBody>
      </p:sp>
      <p:sp>
        <p:nvSpPr>
          <p:cNvPr id="14346" name="Oval 10"/>
          <p:cNvSpPr>
            <a:spLocks noChangeArrowheads="1"/>
          </p:cNvSpPr>
          <p:nvPr/>
        </p:nvSpPr>
        <p:spPr bwMode="auto">
          <a:xfrm>
            <a:off x="838200" y="3505200"/>
            <a:ext cx="2514600" cy="2701925"/>
          </a:xfrm>
          <a:prstGeom prst="ellipse">
            <a:avLst/>
          </a:prstGeom>
          <a:gradFill rotWithShape="1">
            <a:gsLst>
              <a:gs pos="0">
                <a:srgbClr val="E3E300"/>
              </a:gs>
              <a:gs pos="100000">
                <a:srgbClr val="FFFF00">
                  <a:alpha val="0"/>
                </a:srgbClr>
              </a:gs>
            </a:gsLst>
            <a:path path="shape">
              <a:fillToRect l="50000" t="50000" r="50000" b="50000"/>
            </a:path>
          </a:gradFill>
          <a:ln w="9525">
            <a:noFill/>
            <a:round/>
            <a:headEnd/>
            <a:tailEnd/>
          </a:ln>
        </p:spPr>
        <p:txBody>
          <a:bodyPr wrap="none" anchor="ctr"/>
          <a:lstStyle/>
          <a:p>
            <a:endParaRPr lang="en-US"/>
          </a:p>
        </p:txBody>
      </p:sp>
      <p:grpSp>
        <p:nvGrpSpPr>
          <p:cNvPr id="2" name="Group 11"/>
          <p:cNvGrpSpPr>
            <a:grpSpLocks/>
          </p:cNvGrpSpPr>
          <p:nvPr/>
        </p:nvGrpSpPr>
        <p:grpSpPr bwMode="auto">
          <a:xfrm>
            <a:off x="1752600" y="4572000"/>
            <a:ext cx="762000" cy="1174750"/>
            <a:chOff x="1056" y="576"/>
            <a:chExt cx="449" cy="696"/>
          </a:xfrm>
        </p:grpSpPr>
        <p:sp>
          <p:nvSpPr>
            <p:cNvPr id="14357" name="Litebulb"/>
            <p:cNvSpPr>
              <a:spLocks noEditPoints="1" noChangeArrowheads="1"/>
            </p:cNvSpPr>
            <p:nvPr/>
          </p:nvSpPr>
          <p:spPr bwMode="auto">
            <a:xfrm>
              <a:off x="1056" y="576"/>
              <a:ext cx="449" cy="645"/>
            </a:xfrm>
            <a:custGeom>
              <a:avLst/>
              <a:gdLst>
                <a:gd name="T0" fmla="*/ 5 w 21600"/>
                <a:gd name="T1" fmla="*/ 0 h 21600"/>
                <a:gd name="T2" fmla="*/ 9 w 21600"/>
                <a:gd name="T3" fmla="*/ 7 h 21600"/>
                <a:gd name="T4" fmla="*/ 0 w 21600"/>
                <a:gd name="T5" fmla="*/ 7 h 21600"/>
                <a:gd name="T6" fmla="*/ 5 w 21600"/>
                <a:gd name="T7" fmla="*/ 19 h 21600"/>
                <a:gd name="T8" fmla="*/ 0 60000 65536"/>
                <a:gd name="T9" fmla="*/ 0 60000 65536"/>
                <a:gd name="T10" fmla="*/ 0 60000 65536"/>
                <a:gd name="T11" fmla="*/ 0 60000 65536"/>
                <a:gd name="T12" fmla="*/ 3560 w 21600"/>
                <a:gd name="T13" fmla="*/ 2177 h 21600"/>
                <a:gd name="T14" fmla="*/ 18281 w 21600"/>
                <a:gd name="T15" fmla="*/ 9276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CC00"/>
              </a:solidFill>
              <a:miter lim="800000"/>
              <a:headEnd/>
              <a:tailEnd/>
            </a:ln>
          </p:spPr>
          <p:txBody>
            <a:bodyPr/>
            <a:lstStyle/>
            <a:p>
              <a:endParaRPr lang="en-US"/>
            </a:p>
          </p:txBody>
        </p:sp>
        <p:grpSp>
          <p:nvGrpSpPr>
            <p:cNvPr id="3" name="Group 13"/>
            <p:cNvGrpSpPr>
              <a:grpSpLocks/>
            </p:cNvGrpSpPr>
            <p:nvPr/>
          </p:nvGrpSpPr>
          <p:grpSpPr bwMode="auto">
            <a:xfrm>
              <a:off x="1056" y="576"/>
              <a:ext cx="449" cy="696"/>
              <a:chOff x="1402" y="2202"/>
              <a:chExt cx="449" cy="696"/>
            </a:xfrm>
          </p:grpSpPr>
          <p:sp>
            <p:nvSpPr>
              <p:cNvPr id="14359" name="Litebulb"/>
              <p:cNvSpPr>
                <a:spLocks noEditPoints="1" noChangeArrowheads="1"/>
              </p:cNvSpPr>
              <p:nvPr/>
            </p:nvSpPr>
            <p:spPr bwMode="auto">
              <a:xfrm>
                <a:off x="1402" y="2202"/>
                <a:ext cx="449" cy="645"/>
              </a:xfrm>
              <a:custGeom>
                <a:avLst/>
                <a:gdLst>
                  <a:gd name="T0" fmla="*/ 5 w 21600"/>
                  <a:gd name="T1" fmla="*/ 0 h 21600"/>
                  <a:gd name="T2" fmla="*/ 9 w 21600"/>
                  <a:gd name="T3" fmla="*/ 7 h 21600"/>
                  <a:gd name="T4" fmla="*/ 0 w 21600"/>
                  <a:gd name="T5" fmla="*/ 7 h 21600"/>
                  <a:gd name="T6" fmla="*/ 5 w 21600"/>
                  <a:gd name="T7" fmla="*/ 19 h 21600"/>
                  <a:gd name="T8" fmla="*/ 0 60000 65536"/>
                  <a:gd name="T9" fmla="*/ 0 60000 65536"/>
                  <a:gd name="T10" fmla="*/ 0 60000 65536"/>
                  <a:gd name="T11" fmla="*/ 0 60000 65536"/>
                  <a:gd name="T12" fmla="*/ 3560 w 21600"/>
                  <a:gd name="T13" fmla="*/ 2177 h 21600"/>
                  <a:gd name="T14" fmla="*/ 18281 w 21600"/>
                  <a:gd name="T15" fmla="*/ 9276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CC00"/>
                </a:solidFill>
                <a:miter lim="800000"/>
                <a:headEnd/>
                <a:tailEnd/>
              </a:ln>
            </p:spPr>
            <p:txBody>
              <a:bodyPr/>
              <a:lstStyle/>
              <a:p>
                <a:endParaRPr lang="en-US"/>
              </a:p>
            </p:txBody>
          </p:sp>
          <p:sp>
            <p:nvSpPr>
              <p:cNvPr id="14360" name="Oval 15"/>
              <p:cNvSpPr>
                <a:spLocks noChangeArrowheads="1"/>
              </p:cNvSpPr>
              <p:nvPr/>
            </p:nvSpPr>
            <p:spPr bwMode="auto">
              <a:xfrm>
                <a:off x="1453" y="2774"/>
                <a:ext cx="350" cy="124"/>
              </a:xfrm>
              <a:prstGeom prst="ellipse">
                <a:avLst/>
              </a:prstGeom>
              <a:solidFill>
                <a:srgbClr val="0099FF"/>
              </a:solidFill>
              <a:ln w="9525">
                <a:round/>
                <a:headEnd/>
                <a:tailEnd/>
              </a:ln>
              <a:scene3d>
                <a:camera prst="legacyObliqueTopRight">
                  <a:rot lat="16199995" lon="0" rev="0"/>
                </a:camera>
                <a:lightRig rig="legacyFlat1" dir="t"/>
              </a:scene3d>
              <a:sp3d extrusionH="100000" prstMaterial="legacyMetal">
                <a:bevelT w="13500" h="13500" prst="angle"/>
                <a:bevelB w="13500" h="13500" prst="angle"/>
                <a:extrusionClr>
                  <a:srgbClr val="0099FF"/>
                </a:extrusionClr>
              </a:sp3d>
            </p:spPr>
            <p:txBody>
              <a:bodyPr wrap="none" anchor="ctr">
                <a:flatTx/>
              </a:bodyPr>
              <a:lstStyle/>
              <a:p>
                <a:endParaRPr lang="en-US"/>
              </a:p>
            </p:txBody>
          </p:sp>
          <p:sp>
            <p:nvSpPr>
              <p:cNvPr id="18448" name="AutoShape 16"/>
              <p:cNvSpPr>
                <a:spLocks noChangeArrowheads="1"/>
              </p:cNvSpPr>
              <p:nvPr/>
            </p:nvSpPr>
            <p:spPr bwMode="auto">
              <a:xfrm rot="16200000">
                <a:off x="1541" y="2686"/>
                <a:ext cx="172" cy="162"/>
              </a:xfrm>
              <a:prstGeom prst="flowChartOnlineStorage">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noFill/>
                <a:miter lim="800000"/>
                <a:headEnd/>
                <a:tailEnd/>
              </a:ln>
              <a:effectLst/>
            </p:spPr>
            <p:txBody>
              <a:bodyPr wrap="none" anchor="ctr"/>
              <a:lstStyle/>
              <a:p>
                <a:pPr>
                  <a:defRPr/>
                </a:pPr>
                <a:endParaRPr lang="en-US"/>
              </a:p>
            </p:txBody>
          </p:sp>
        </p:grpSp>
      </p:grpSp>
      <p:sp>
        <p:nvSpPr>
          <p:cNvPr id="14348" name="Freeform 17"/>
          <p:cNvSpPr>
            <a:spLocks/>
          </p:cNvSpPr>
          <p:nvPr/>
        </p:nvSpPr>
        <p:spPr bwMode="auto">
          <a:xfrm>
            <a:off x="5021263" y="3200400"/>
            <a:ext cx="2816225" cy="1638300"/>
          </a:xfrm>
          <a:custGeom>
            <a:avLst/>
            <a:gdLst>
              <a:gd name="T0" fmla="*/ 617538 w 1774"/>
              <a:gd name="T1" fmla="*/ 1638300 h 1032"/>
              <a:gd name="T2" fmla="*/ 2816225 w 1774"/>
              <a:gd name="T3" fmla="*/ 1574800 h 1032"/>
              <a:gd name="T4" fmla="*/ 2808288 w 1774"/>
              <a:gd name="T5" fmla="*/ 381000 h 1032"/>
              <a:gd name="T6" fmla="*/ 1968500 w 1774"/>
              <a:gd name="T7" fmla="*/ 0 h 1032"/>
              <a:gd name="T8" fmla="*/ 0 w 1774"/>
              <a:gd name="T9" fmla="*/ 674687 h 1032"/>
              <a:gd name="T10" fmla="*/ 636588 w 1774"/>
              <a:gd name="T11" fmla="*/ 933450 h 1032"/>
              <a:gd name="T12" fmla="*/ 0 60000 65536"/>
              <a:gd name="T13" fmla="*/ 0 60000 65536"/>
              <a:gd name="T14" fmla="*/ 0 60000 65536"/>
              <a:gd name="T15" fmla="*/ 0 60000 65536"/>
              <a:gd name="T16" fmla="*/ 0 60000 65536"/>
              <a:gd name="T17" fmla="*/ 0 60000 65536"/>
              <a:gd name="T18" fmla="*/ 0 w 1774"/>
              <a:gd name="T19" fmla="*/ 0 h 1032"/>
              <a:gd name="T20" fmla="*/ 1774 w 1774"/>
              <a:gd name="T21" fmla="*/ 1032 h 1032"/>
            </a:gdLst>
            <a:ahLst/>
            <a:cxnLst>
              <a:cxn ang="T12">
                <a:pos x="T0" y="T1"/>
              </a:cxn>
              <a:cxn ang="T13">
                <a:pos x="T2" y="T3"/>
              </a:cxn>
              <a:cxn ang="T14">
                <a:pos x="T4" y="T5"/>
              </a:cxn>
              <a:cxn ang="T15">
                <a:pos x="T6" y="T7"/>
              </a:cxn>
              <a:cxn ang="T16">
                <a:pos x="T8" y="T9"/>
              </a:cxn>
              <a:cxn ang="T17">
                <a:pos x="T10" y="T11"/>
              </a:cxn>
            </a:cxnLst>
            <a:rect l="T18" t="T19" r="T20" b="T21"/>
            <a:pathLst>
              <a:path w="1774" h="1032">
                <a:moveTo>
                  <a:pt x="389" y="1032"/>
                </a:moveTo>
                <a:lnTo>
                  <a:pt x="1774" y="992"/>
                </a:lnTo>
                <a:lnTo>
                  <a:pt x="1769" y="240"/>
                </a:lnTo>
                <a:lnTo>
                  <a:pt x="1240" y="0"/>
                </a:lnTo>
                <a:lnTo>
                  <a:pt x="0" y="425"/>
                </a:lnTo>
                <a:lnTo>
                  <a:pt x="401" y="588"/>
                </a:lnTo>
              </a:path>
            </a:pathLst>
          </a:custGeom>
          <a:solidFill>
            <a:srgbClr val="969696">
              <a:alpha val="49019"/>
            </a:srgbClr>
          </a:solidFill>
          <a:ln w="9525">
            <a:noFill/>
            <a:round/>
            <a:headEnd/>
            <a:tailEnd/>
          </a:ln>
        </p:spPr>
        <p:txBody>
          <a:bodyPr/>
          <a:lstStyle/>
          <a:p>
            <a:endParaRPr lang="en-US"/>
          </a:p>
        </p:txBody>
      </p:sp>
      <p:sp>
        <p:nvSpPr>
          <p:cNvPr id="18450" name="Line 18"/>
          <p:cNvSpPr>
            <a:spLocks noChangeShapeType="1"/>
          </p:cNvSpPr>
          <p:nvPr/>
        </p:nvSpPr>
        <p:spPr bwMode="auto">
          <a:xfrm flipH="1" flipV="1">
            <a:off x="5715000" y="3124200"/>
            <a:ext cx="1295400" cy="457200"/>
          </a:xfrm>
          <a:prstGeom prst="line">
            <a:avLst/>
          </a:prstGeom>
          <a:noFill/>
          <a:ln w="38100">
            <a:solidFill>
              <a:schemeClr val="tx1"/>
            </a:solidFill>
            <a:round/>
            <a:headEnd/>
            <a:tailEnd type="triangle" w="med" len="med"/>
          </a:ln>
        </p:spPr>
        <p:txBody>
          <a:bodyPr/>
          <a:lstStyle/>
          <a:p>
            <a:endParaRPr lang="en-US"/>
          </a:p>
        </p:txBody>
      </p:sp>
      <p:sp>
        <p:nvSpPr>
          <p:cNvPr id="18451" name="Text Box 19"/>
          <p:cNvSpPr txBox="1">
            <a:spLocks noChangeArrowheads="1"/>
          </p:cNvSpPr>
          <p:nvPr/>
        </p:nvSpPr>
        <p:spPr bwMode="auto">
          <a:xfrm>
            <a:off x="5867400" y="2909888"/>
            <a:ext cx="304800" cy="366712"/>
          </a:xfrm>
          <a:prstGeom prst="rect">
            <a:avLst/>
          </a:prstGeom>
          <a:noFill/>
          <a:ln w="9525">
            <a:noFill/>
            <a:miter lim="800000"/>
            <a:headEnd/>
            <a:tailEnd/>
          </a:ln>
        </p:spPr>
        <p:txBody>
          <a:bodyPr>
            <a:spAutoFit/>
          </a:bodyPr>
          <a:lstStyle/>
          <a:p>
            <a:pPr>
              <a:spcBef>
                <a:spcPct val="50000"/>
              </a:spcBef>
            </a:pPr>
            <a:r>
              <a:rPr lang="en-US" b="1"/>
              <a:t>1</a:t>
            </a:r>
          </a:p>
        </p:txBody>
      </p:sp>
      <p:sp>
        <p:nvSpPr>
          <p:cNvPr id="18452" name="Line 20"/>
          <p:cNvSpPr>
            <a:spLocks noChangeShapeType="1"/>
          </p:cNvSpPr>
          <p:nvPr/>
        </p:nvSpPr>
        <p:spPr bwMode="auto">
          <a:xfrm flipV="1">
            <a:off x="6934200" y="2057400"/>
            <a:ext cx="304800" cy="1143000"/>
          </a:xfrm>
          <a:prstGeom prst="line">
            <a:avLst/>
          </a:prstGeom>
          <a:noFill/>
          <a:ln w="38100">
            <a:solidFill>
              <a:schemeClr val="accent1"/>
            </a:solidFill>
            <a:round/>
            <a:headEnd/>
            <a:tailEnd type="triangle" w="med" len="med"/>
          </a:ln>
        </p:spPr>
        <p:txBody>
          <a:bodyPr/>
          <a:lstStyle/>
          <a:p>
            <a:endParaRPr lang="en-US"/>
          </a:p>
        </p:txBody>
      </p:sp>
      <p:sp>
        <p:nvSpPr>
          <p:cNvPr id="18453" name="Text Box 21"/>
          <p:cNvSpPr txBox="1">
            <a:spLocks noChangeArrowheads="1"/>
          </p:cNvSpPr>
          <p:nvPr/>
        </p:nvSpPr>
        <p:spPr bwMode="auto">
          <a:xfrm>
            <a:off x="6858000" y="1965325"/>
            <a:ext cx="381000" cy="396875"/>
          </a:xfrm>
          <a:prstGeom prst="rect">
            <a:avLst/>
          </a:prstGeom>
          <a:noFill/>
          <a:ln w="9525">
            <a:noFill/>
            <a:miter lim="800000"/>
            <a:headEnd/>
            <a:tailEnd/>
          </a:ln>
        </p:spPr>
        <p:txBody>
          <a:bodyPr>
            <a:spAutoFit/>
          </a:bodyPr>
          <a:lstStyle/>
          <a:p>
            <a:pPr>
              <a:spcBef>
                <a:spcPct val="50000"/>
              </a:spcBef>
            </a:pPr>
            <a:r>
              <a:rPr lang="en-US" sz="2000" b="1">
                <a:solidFill>
                  <a:schemeClr val="accent1"/>
                </a:solidFill>
              </a:rPr>
              <a:t>2</a:t>
            </a:r>
          </a:p>
        </p:txBody>
      </p:sp>
      <p:sp>
        <p:nvSpPr>
          <p:cNvPr id="18454" name="Line 22"/>
          <p:cNvSpPr>
            <a:spLocks noChangeShapeType="1"/>
          </p:cNvSpPr>
          <p:nvPr/>
        </p:nvSpPr>
        <p:spPr bwMode="auto">
          <a:xfrm flipV="1">
            <a:off x="7772400" y="2667000"/>
            <a:ext cx="457200" cy="228600"/>
          </a:xfrm>
          <a:prstGeom prst="line">
            <a:avLst/>
          </a:prstGeom>
          <a:noFill/>
          <a:ln w="38100">
            <a:solidFill>
              <a:schemeClr val="tx1"/>
            </a:solidFill>
            <a:round/>
            <a:headEnd/>
            <a:tailEnd type="triangle" w="med" len="med"/>
          </a:ln>
        </p:spPr>
        <p:txBody>
          <a:bodyPr/>
          <a:lstStyle/>
          <a:p>
            <a:endParaRPr lang="en-US"/>
          </a:p>
        </p:txBody>
      </p:sp>
      <p:sp>
        <p:nvSpPr>
          <p:cNvPr id="18455" name="Text Box 23"/>
          <p:cNvSpPr txBox="1">
            <a:spLocks noChangeArrowheads="1"/>
          </p:cNvSpPr>
          <p:nvPr/>
        </p:nvSpPr>
        <p:spPr bwMode="auto">
          <a:xfrm>
            <a:off x="7924800" y="2346325"/>
            <a:ext cx="457200" cy="396875"/>
          </a:xfrm>
          <a:prstGeom prst="rect">
            <a:avLst/>
          </a:prstGeom>
          <a:noFill/>
          <a:ln w="9525">
            <a:noFill/>
            <a:miter lim="800000"/>
            <a:headEnd/>
            <a:tailEnd/>
          </a:ln>
        </p:spPr>
        <p:txBody>
          <a:bodyPr>
            <a:spAutoFit/>
          </a:bodyPr>
          <a:lstStyle/>
          <a:p>
            <a:pPr>
              <a:spcBef>
                <a:spcPct val="50000"/>
              </a:spcBef>
            </a:pPr>
            <a:r>
              <a:rPr lang="en-US" sz="2000" b="1"/>
              <a:t>3</a:t>
            </a:r>
          </a:p>
        </p:txBody>
      </p:sp>
      <p:sp>
        <p:nvSpPr>
          <p:cNvPr id="18456" name="Text Box 24"/>
          <p:cNvSpPr txBox="1">
            <a:spLocks noChangeArrowheads="1"/>
          </p:cNvSpPr>
          <p:nvPr/>
        </p:nvSpPr>
        <p:spPr bwMode="auto">
          <a:xfrm>
            <a:off x="4267200" y="2803525"/>
            <a:ext cx="1371600" cy="701675"/>
          </a:xfrm>
          <a:prstGeom prst="rect">
            <a:avLst/>
          </a:prstGeom>
          <a:noFill/>
          <a:ln w="9525">
            <a:noFill/>
            <a:miter lim="800000"/>
            <a:headEnd/>
            <a:tailEnd/>
          </a:ln>
        </p:spPr>
        <p:txBody>
          <a:bodyPr>
            <a:spAutoFit/>
          </a:bodyPr>
          <a:lstStyle/>
          <a:p>
            <a:pPr algn="ctr">
              <a:spcBef>
                <a:spcPct val="50000"/>
              </a:spcBef>
            </a:pPr>
            <a:r>
              <a:rPr lang="en-US" sz="2000" b="1" i="1" dirty="0" err="1">
                <a:latin typeface="Times New Roman" pitchFamily="18" charset="0"/>
              </a:rPr>
              <a:t>Vùng</a:t>
            </a:r>
            <a:r>
              <a:rPr lang="en-US" sz="2000" b="1" i="1" dirty="0">
                <a:latin typeface="Times New Roman" pitchFamily="18" charset="0"/>
              </a:rPr>
              <a:t> </a:t>
            </a:r>
            <a:r>
              <a:rPr lang="en-US" sz="2000" b="1" i="1" dirty="0" err="1">
                <a:latin typeface="Times New Roman" pitchFamily="18" charset="0"/>
              </a:rPr>
              <a:t>bóng</a:t>
            </a:r>
            <a:r>
              <a:rPr lang="en-US" sz="2000" b="1" i="1" dirty="0">
                <a:latin typeface="Times New Roman" pitchFamily="18" charset="0"/>
              </a:rPr>
              <a:t> </a:t>
            </a:r>
            <a:r>
              <a:rPr lang="en-US" sz="2000" b="1" i="1" dirty="0" err="1">
                <a:latin typeface="Times New Roman" pitchFamily="18" charset="0"/>
              </a:rPr>
              <a:t>tối</a:t>
            </a:r>
            <a:r>
              <a:rPr lang="en-US" sz="2000" b="1" i="1" dirty="0">
                <a:latin typeface="Times New Roman" pitchFamily="18" charset="0"/>
              </a:rPr>
              <a:t> </a:t>
            </a:r>
          </a:p>
        </p:txBody>
      </p:sp>
      <p:sp>
        <p:nvSpPr>
          <p:cNvPr id="18457" name="Text Box 25"/>
          <p:cNvSpPr txBox="1">
            <a:spLocks noChangeArrowheads="1"/>
          </p:cNvSpPr>
          <p:nvPr/>
        </p:nvSpPr>
        <p:spPr bwMode="auto">
          <a:xfrm>
            <a:off x="7620000" y="1447800"/>
            <a:ext cx="1371600" cy="1006475"/>
          </a:xfrm>
          <a:prstGeom prst="rect">
            <a:avLst/>
          </a:prstGeom>
          <a:noFill/>
          <a:ln w="9525">
            <a:noFill/>
            <a:miter lim="800000"/>
            <a:headEnd/>
            <a:tailEnd/>
          </a:ln>
        </p:spPr>
        <p:txBody>
          <a:bodyPr>
            <a:spAutoFit/>
          </a:bodyPr>
          <a:lstStyle/>
          <a:p>
            <a:pPr algn="ctr">
              <a:spcBef>
                <a:spcPct val="50000"/>
              </a:spcBef>
            </a:pPr>
            <a:r>
              <a:rPr lang="en-US" sz="2000" b="1" i="1">
                <a:solidFill>
                  <a:srgbClr val="FF0000"/>
                </a:solidFill>
                <a:latin typeface="Times New Roman" pitchFamily="18" charset="0"/>
              </a:rPr>
              <a:t>Vùng chiếu sáng đầy đủ </a:t>
            </a:r>
          </a:p>
        </p:txBody>
      </p:sp>
      <p:sp>
        <p:nvSpPr>
          <p:cNvPr id="26" name="Text Box 24"/>
          <p:cNvSpPr txBox="1">
            <a:spLocks noChangeArrowheads="1"/>
          </p:cNvSpPr>
          <p:nvPr/>
        </p:nvSpPr>
        <p:spPr bwMode="auto">
          <a:xfrm>
            <a:off x="6324600" y="1233170"/>
            <a:ext cx="1371600" cy="701675"/>
          </a:xfrm>
          <a:prstGeom prst="rect">
            <a:avLst/>
          </a:prstGeom>
          <a:noFill/>
          <a:ln w="9525">
            <a:noFill/>
            <a:miter lim="800000"/>
            <a:headEnd/>
            <a:tailEnd/>
          </a:ln>
        </p:spPr>
        <p:txBody>
          <a:bodyPr>
            <a:spAutoFit/>
          </a:bodyPr>
          <a:lstStyle/>
          <a:p>
            <a:pPr algn="ctr">
              <a:spcBef>
                <a:spcPct val="50000"/>
              </a:spcBef>
            </a:pPr>
            <a:r>
              <a:rPr lang="en-US" sz="2000" b="1" i="1" dirty="0" err="1">
                <a:latin typeface="Times New Roman" pitchFamily="18" charset="0"/>
              </a:rPr>
              <a:t>Vùng</a:t>
            </a:r>
            <a:r>
              <a:rPr lang="en-US" sz="2000" b="1" i="1" dirty="0">
                <a:latin typeface="Times New Roman" pitchFamily="18" charset="0"/>
              </a:rPr>
              <a:t> </a:t>
            </a:r>
            <a:r>
              <a:rPr lang="en-US" sz="2000" b="1" i="1" dirty="0" err="1">
                <a:latin typeface="Times New Roman" pitchFamily="18" charset="0"/>
              </a:rPr>
              <a:t>bóng</a:t>
            </a:r>
            <a:r>
              <a:rPr lang="en-US" sz="2000" b="1" i="1" dirty="0">
                <a:latin typeface="Times New Roman" pitchFamily="18" charset="0"/>
              </a:rPr>
              <a:t> </a:t>
            </a:r>
            <a:r>
              <a:rPr lang="en-US" sz="2000" b="1" i="1" dirty="0" err="1" smtClean="0">
                <a:latin typeface="Times New Roman" pitchFamily="18" charset="0"/>
              </a:rPr>
              <a:t>nửa</a:t>
            </a:r>
            <a:r>
              <a:rPr lang="en-US" sz="2000" b="1" i="1" dirty="0" smtClean="0">
                <a:latin typeface="Times New Roman" pitchFamily="18" charset="0"/>
              </a:rPr>
              <a:t> </a:t>
            </a:r>
            <a:r>
              <a:rPr lang="en-US" sz="2000" b="1" i="1" dirty="0" err="1" smtClean="0">
                <a:latin typeface="Times New Roman" pitchFamily="18" charset="0"/>
              </a:rPr>
              <a:t>tối</a:t>
            </a:r>
            <a:r>
              <a:rPr lang="en-US" sz="2000" b="1" i="1" dirty="0" smtClean="0">
                <a:latin typeface="Times New Roman" pitchFamily="18" charset="0"/>
              </a:rPr>
              <a:t> </a:t>
            </a:r>
            <a:endParaRPr lang="en-US" sz="2000" b="1" i="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50"/>
                                        </p:tgtEl>
                                        <p:attrNameLst>
                                          <p:attrName>style.visibility</p:attrName>
                                        </p:attrNameLst>
                                      </p:cBhvr>
                                      <p:to>
                                        <p:strVal val="visible"/>
                                      </p:to>
                                    </p:set>
                                    <p:animEffect transition="in" filter="diamond(in)">
                                      <p:cBhvr>
                                        <p:cTn id="7" dur="2000"/>
                                        <p:tgtEl>
                                          <p:spTgt spid="18450"/>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8451"/>
                                        </p:tgtEl>
                                        <p:attrNameLst>
                                          <p:attrName>style.visibility</p:attrName>
                                        </p:attrNameLst>
                                      </p:cBhvr>
                                      <p:to>
                                        <p:strVal val="visible"/>
                                      </p:to>
                                    </p:set>
                                    <p:animEffect transition="in" filter="diamond(in)">
                                      <p:cBhvr>
                                        <p:cTn id="10" dur="2000"/>
                                        <p:tgtEl>
                                          <p:spTgt spid="18451"/>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8452"/>
                                        </p:tgtEl>
                                        <p:attrNameLst>
                                          <p:attrName>style.visibility</p:attrName>
                                        </p:attrNameLst>
                                      </p:cBhvr>
                                      <p:to>
                                        <p:strVal val="visible"/>
                                      </p:to>
                                    </p:set>
                                    <p:animEffect transition="in" filter="diamond(in)">
                                      <p:cBhvr>
                                        <p:cTn id="13" dur="2000"/>
                                        <p:tgtEl>
                                          <p:spTgt spid="18452"/>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8453"/>
                                        </p:tgtEl>
                                        <p:attrNameLst>
                                          <p:attrName>style.visibility</p:attrName>
                                        </p:attrNameLst>
                                      </p:cBhvr>
                                      <p:to>
                                        <p:strVal val="visible"/>
                                      </p:to>
                                    </p:set>
                                    <p:animEffect transition="in" filter="diamond(in)">
                                      <p:cBhvr>
                                        <p:cTn id="16" dur="2000"/>
                                        <p:tgtEl>
                                          <p:spTgt spid="18453"/>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18454"/>
                                        </p:tgtEl>
                                        <p:attrNameLst>
                                          <p:attrName>style.visibility</p:attrName>
                                        </p:attrNameLst>
                                      </p:cBhvr>
                                      <p:to>
                                        <p:strVal val="visible"/>
                                      </p:to>
                                    </p:set>
                                    <p:animEffect transition="in" filter="diamond(in)">
                                      <p:cBhvr>
                                        <p:cTn id="19" dur="2000"/>
                                        <p:tgtEl>
                                          <p:spTgt spid="18454"/>
                                        </p:tgtEl>
                                      </p:cBhvr>
                                    </p:animEffect>
                                  </p:childTnLst>
                                </p:cTn>
                              </p:par>
                              <p:par>
                                <p:cTn id="20" presetID="8" presetClass="entr" presetSubtype="16" fill="hold" nodeType="withEffect">
                                  <p:stCondLst>
                                    <p:cond delay="0"/>
                                  </p:stCondLst>
                                  <p:childTnLst>
                                    <p:set>
                                      <p:cBhvr>
                                        <p:cTn id="21" dur="1" fill="hold">
                                          <p:stCondLst>
                                            <p:cond delay="0"/>
                                          </p:stCondLst>
                                        </p:cTn>
                                        <p:tgtEl>
                                          <p:spTgt spid="18455">
                                            <p:txEl>
                                              <p:pRg st="0" end="0"/>
                                            </p:txEl>
                                          </p:spTgt>
                                        </p:tgtEl>
                                        <p:attrNameLst>
                                          <p:attrName>style.visibility</p:attrName>
                                        </p:attrNameLst>
                                      </p:cBhvr>
                                      <p:to>
                                        <p:strVal val="visible"/>
                                      </p:to>
                                    </p:set>
                                    <p:animEffect transition="in" filter="diamond(in)">
                                      <p:cBhvr>
                                        <p:cTn id="22" dur="2000"/>
                                        <p:tgtEl>
                                          <p:spTgt spid="1845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8456"/>
                                        </p:tgtEl>
                                        <p:attrNameLst>
                                          <p:attrName>style.visibility</p:attrName>
                                        </p:attrNameLst>
                                      </p:cBhvr>
                                      <p:to>
                                        <p:strVal val="visible"/>
                                      </p:to>
                                    </p:set>
                                    <p:animEffect transition="in" filter="checkerboard(across)">
                                      <p:cBhvr>
                                        <p:cTn id="27" dur="500"/>
                                        <p:tgtEl>
                                          <p:spTgt spid="1845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8457"/>
                                        </p:tgtEl>
                                        <p:attrNameLst>
                                          <p:attrName>style.visibility</p:attrName>
                                        </p:attrNameLst>
                                      </p:cBhvr>
                                      <p:to>
                                        <p:strVal val="visible"/>
                                      </p:to>
                                    </p:set>
                                    <p:animEffect transition="in" filter="checkerboard(across)">
                                      <p:cBhvr>
                                        <p:cTn id="32" dur="500"/>
                                        <p:tgtEl>
                                          <p:spTgt spid="1845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checkerboard(across)">
                                      <p:cBhvr>
                                        <p:cTn id="3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0" grpId="0" animBg="1"/>
      <p:bldP spid="18451" grpId="0"/>
      <p:bldP spid="18452" grpId="0" animBg="1"/>
      <p:bldP spid="18453" grpId="0"/>
      <p:bldP spid="18454" grpId="0" animBg="1"/>
      <p:bldP spid="18456" grpId="0"/>
      <p:bldP spid="18457"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228600" y="228600"/>
            <a:ext cx="5181600" cy="523220"/>
          </a:xfrm>
          <a:prstGeom prst="rect">
            <a:avLst/>
          </a:prstGeom>
          <a:noFill/>
          <a:ln w="9525">
            <a:noFill/>
            <a:miter lim="800000"/>
            <a:headEnd/>
            <a:tailEnd/>
          </a:ln>
        </p:spPr>
        <p:txBody>
          <a:bodyPr>
            <a:spAutoFit/>
          </a:bodyPr>
          <a:lstStyle/>
          <a:p>
            <a:pPr>
              <a:spcBef>
                <a:spcPct val="50000"/>
              </a:spcBef>
            </a:pPr>
            <a:r>
              <a:rPr lang="en-US" sz="2800" b="1" u="sng" smtClean="0">
                <a:solidFill>
                  <a:srgbClr val="0000FF"/>
                </a:solidFill>
                <a:latin typeface="Times New Roman" pitchFamily="18" charset="0"/>
              </a:rPr>
              <a:t>I</a:t>
            </a:r>
            <a:r>
              <a:rPr lang="en-US" sz="2800" b="1" smtClean="0">
                <a:solidFill>
                  <a:srgbClr val="0000FF"/>
                </a:solidFill>
                <a:latin typeface="Times New Roman" pitchFamily="18" charset="0"/>
              </a:rPr>
              <a:t>. Bóng tối – Bóng nửa tối :</a:t>
            </a:r>
            <a:endParaRPr lang="en-US" sz="2800" b="1" dirty="0">
              <a:solidFill>
                <a:srgbClr val="0000FF"/>
              </a:solidFill>
              <a:latin typeface="Times New Roman" pitchFamily="18" charset="0"/>
            </a:endParaRPr>
          </a:p>
        </p:txBody>
      </p:sp>
      <p:sp>
        <p:nvSpPr>
          <p:cNvPr id="15363" name="Text Box 5"/>
          <p:cNvSpPr txBox="1">
            <a:spLocks noChangeArrowheads="1"/>
          </p:cNvSpPr>
          <p:nvPr/>
        </p:nvSpPr>
        <p:spPr bwMode="auto">
          <a:xfrm>
            <a:off x="0" y="1143000"/>
            <a:ext cx="762000" cy="523220"/>
          </a:xfrm>
          <a:prstGeom prst="rect">
            <a:avLst/>
          </a:prstGeom>
          <a:noFill/>
          <a:ln w="9525">
            <a:solidFill>
              <a:schemeClr val="bg1"/>
            </a:solidFill>
            <a:miter lim="800000"/>
            <a:headEnd/>
            <a:tailEnd/>
          </a:ln>
        </p:spPr>
        <p:txBody>
          <a:bodyPr>
            <a:spAutoFit/>
          </a:bodyPr>
          <a:lstStyle/>
          <a:p>
            <a:pPr>
              <a:spcBef>
                <a:spcPct val="50000"/>
              </a:spcBef>
            </a:pPr>
            <a:r>
              <a:rPr lang="en-US" sz="2800" b="1" i="1" dirty="0">
                <a:solidFill>
                  <a:srgbClr val="0000FF"/>
                </a:solidFill>
                <a:latin typeface="Times New Roman" pitchFamily="18" charset="0"/>
              </a:rPr>
              <a:t>C1: </a:t>
            </a:r>
          </a:p>
        </p:txBody>
      </p:sp>
      <p:sp>
        <p:nvSpPr>
          <p:cNvPr id="15364" name="Text Box 6"/>
          <p:cNvSpPr txBox="1">
            <a:spLocks noChangeArrowheads="1"/>
          </p:cNvSpPr>
          <p:nvPr/>
        </p:nvSpPr>
        <p:spPr bwMode="auto">
          <a:xfrm>
            <a:off x="762000" y="1255693"/>
            <a:ext cx="7543800" cy="954107"/>
          </a:xfrm>
          <a:prstGeom prst="rect">
            <a:avLst/>
          </a:prstGeom>
          <a:noFill/>
          <a:ln w="9525">
            <a:noFill/>
            <a:miter lim="800000"/>
            <a:headEnd/>
            <a:tailEnd/>
          </a:ln>
        </p:spPr>
        <p:txBody>
          <a:bodyPr>
            <a:spAutoFit/>
          </a:bodyPr>
          <a:lstStyle/>
          <a:p>
            <a:pPr>
              <a:spcBef>
                <a:spcPct val="50000"/>
              </a:spcBef>
            </a:pPr>
            <a:r>
              <a:rPr lang="en-US" sz="2800" dirty="0">
                <a:solidFill>
                  <a:srgbClr val="FF0000"/>
                </a:solidFill>
                <a:latin typeface="Times New Roman" pitchFamily="18" charset="0"/>
              </a:rPr>
              <a:t>* </a:t>
            </a:r>
            <a:r>
              <a:rPr lang="en-US" sz="2800" b="1" dirty="0" err="1">
                <a:solidFill>
                  <a:srgbClr val="FF0000"/>
                </a:solidFill>
                <a:latin typeface="Times New Roman" pitchFamily="18" charset="0"/>
              </a:rPr>
              <a:t>Bóng</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tối</a:t>
            </a:r>
            <a:r>
              <a:rPr lang="en-US" sz="2800" b="1" dirty="0">
                <a:solidFill>
                  <a:srgbClr val="FF0000"/>
                </a:solidFill>
                <a:latin typeface="Times New Roman" pitchFamily="18" charset="0"/>
              </a:rPr>
              <a:t> </a:t>
            </a:r>
            <a:r>
              <a:rPr lang="en-US" sz="2800" dirty="0" err="1">
                <a:solidFill>
                  <a:srgbClr val="FF0000"/>
                </a:solidFill>
                <a:latin typeface="Times New Roman" pitchFamily="18" charset="0"/>
              </a:rPr>
              <a:t>nằm</a:t>
            </a:r>
            <a:r>
              <a:rPr lang="en-US" sz="2800" dirty="0">
                <a:solidFill>
                  <a:srgbClr val="FF0000"/>
                </a:solidFill>
                <a:latin typeface="Times New Roman" pitchFamily="18" charset="0"/>
              </a:rPr>
              <a:t> ở </a:t>
            </a:r>
            <a:r>
              <a:rPr lang="en-US" sz="2800" dirty="0" err="1">
                <a:solidFill>
                  <a:srgbClr val="FF0000"/>
                </a:solidFill>
                <a:latin typeface="Times New Roman" pitchFamily="18" charset="0"/>
              </a:rPr>
              <a:t>phía</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sau</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vật</a:t>
            </a:r>
            <a:r>
              <a:rPr lang="en-US" sz="2800" dirty="0">
                <a:solidFill>
                  <a:srgbClr val="FF0000"/>
                </a:solidFill>
                <a:latin typeface="Times New Roman" pitchFamily="18" charset="0"/>
              </a:rPr>
              <a:t> </a:t>
            </a:r>
            <a:r>
              <a:rPr lang="en-US" sz="2800" dirty="0" err="1" smtClean="0">
                <a:solidFill>
                  <a:srgbClr val="FF0000"/>
                </a:solidFill>
                <a:latin typeface="Times New Roman" pitchFamily="18" charset="0"/>
              </a:rPr>
              <a:t>cản</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không</a:t>
            </a:r>
            <a:r>
              <a:rPr lang="en-US" sz="2800" dirty="0" smtClean="0">
                <a:solidFill>
                  <a:srgbClr val="FF0000"/>
                </a:solidFill>
                <a:latin typeface="Times New Roman" pitchFamily="18" charset="0"/>
              </a:rPr>
              <a:t> </a:t>
            </a:r>
            <a:r>
              <a:rPr lang="en-US" sz="2800" dirty="0" err="1">
                <a:solidFill>
                  <a:srgbClr val="FF0000"/>
                </a:solidFill>
                <a:latin typeface="Times New Roman" pitchFamily="18" charset="0"/>
              </a:rPr>
              <a:t>nhận</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được</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ánh</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sáng</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từ</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nguồn</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sáng</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truyền</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tới</a:t>
            </a:r>
            <a:r>
              <a:rPr lang="en-US" sz="2800" dirty="0">
                <a:solidFill>
                  <a:srgbClr val="FF0000"/>
                </a:solidFill>
                <a:latin typeface="Times New Roman" pitchFamily="18" charset="0"/>
              </a:rPr>
              <a:t> .</a:t>
            </a:r>
          </a:p>
        </p:txBody>
      </p:sp>
      <p:sp>
        <p:nvSpPr>
          <p:cNvPr id="15365" name="Text Box 7"/>
          <p:cNvSpPr txBox="1">
            <a:spLocks noChangeArrowheads="1"/>
          </p:cNvSpPr>
          <p:nvPr/>
        </p:nvSpPr>
        <p:spPr bwMode="auto">
          <a:xfrm>
            <a:off x="228600" y="685800"/>
            <a:ext cx="4114800" cy="523220"/>
          </a:xfrm>
          <a:prstGeom prst="rect">
            <a:avLst/>
          </a:prstGeom>
          <a:noFill/>
          <a:ln w="9525">
            <a:noFill/>
            <a:miter lim="800000"/>
            <a:headEnd/>
            <a:tailEnd/>
          </a:ln>
        </p:spPr>
        <p:txBody>
          <a:bodyPr>
            <a:spAutoFit/>
          </a:bodyPr>
          <a:lstStyle/>
          <a:p>
            <a:pPr>
              <a:spcBef>
                <a:spcPct val="50000"/>
              </a:spcBef>
            </a:pP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Thí</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nghiệm</a:t>
            </a:r>
            <a:r>
              <a:rPr lang="en-US" sz="2800" b="1" i="1" dirty="0">
                <a:solidFill>
                  <a:srgbClr val="0000FF"/>
                </a:solidFill>
                <a:latin typeface="Times New Roman" pitchFamily="18" charset="0"/>
              </a:rPr>
              <a:t> 1</a:t>
            </a:r>
            <a:r>
              <a:rPr lang="en-US" sz="2800" b="1" i="1" dirty="0" smtClean="0">
                <a:solidFill>
                  <a:srgbClr val="0000FF"/>
                </a:solidFill>
                <a:latin typeface="Times New Roman" pitchFamily="18" charset="0"/>
              </a:rPr>
              <a:t>: </a:t>
            </a:r>
            <a:endParaRPr lang="en-US" sz="2800" b="1" i="1" dirty="0">
              <a:solidFill>
                <a:srgbClr val="0000FF"/>
              </a:solidFill>
              <a:latin typeface="Times New Roman" pitchFamily="18" charset="0"/>
            </a:endParaRPr>
          </a:p>
        </p:txBody>
      </p:sp>
      <p:sp>
        <p:nvSpPr>
          <p:cNvPr id="15366" name="Text Box 8"/>
          <p:cNvSpPr txBox="1">
            <a:spLocks noChangeArrowheads="1"/>
          </p:cNvSpPr>
          <p:nvPr/>
        </p:nvSpPr>
        <p:spPr bwMode="auto">
          <a:xfrm>
            <a:off x="228600" y="2372380"/>
            <a:ext cx="2819400" cy="523220"/>
          </a:xfrm>
          <a:prstGeom prst="rect">
            <a:avLst/>
          </a:prstGeom>
          <a:noFill/>
          <a:ln w="9525">
            <a:noFill/>
            <a:miter lim="800000"/>
            <a:headEnd/>
            <a:tailEnd/>
          </a:ln>
        </p:spPr>
        <p:txBody>
          <a:bodyPr>
            <a:spAutoFit/>
          </a:bodyPr>
          <a:lstStyle/>
          <a:p>
            <a:pPr>
              <a:spcBef>
                <a:spcPct val="50000"/>
              </a:spcBef>
            </a:pP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Thí</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nghiệm</a:t>
            </a:r>
            <a:r>
              <a:rPr lang="en-US" sz="2800" b="1" i="1" dirty="0">
                <a:solidFill>
                  <a:srgbClr val="0000FF"/>
                </a:solidFill>
                <a:latin typeface="Times New Roman" pitchFamily="18" charset="0"/>
              </a:rPr>
              <a:t> 2:</a:t>
            </a:r>
          </a:p>
        </p:txBody>
      </p:sp>
      <p:sp>
        <p:nvSpPr>
          <p:cNvPr id="15367" name="Text Box 9"/>
          <p:cNvSpPr txBox="1">
            <a:spLocks noChangeArrowheads="1"/>
          </p:cNvSpPr>
          <p:nvPr/>
        </p:nvSpPr>
        <p:spPr bwMode="auto">
          <a:xfrm>
            <a:off x="228600" y="2981980"/>
            <a:ext cx="762000" cy="523220"/>
          </a:xfrm>
          <a:prstGeom prst="rect">
            <a:avLst/>
          </a:prstGeom>
          <a:noFill/>
          <a:ln w="9525">
            <a:solidFill>
              <a:schemeClr val="bg1"/>
            </a:solidFill>
            <a:miter lim="800000"/>
            <a:headEnd/>
            <a:tailEnd/>
          </a:ln>
        </p:spPr>
        <p:txBody>
          <a:bodyPr>
            <a:spAutoFit/>
          </a:bodyPr>
          <a:lstStyle/>
          <a:p>
            <a:pPr>
              <a:spcBef>
                <a:spcPct val="50000"/>
              </a:spcBef>
            </a:pPr>
            <a:r>
              <a:rPr lang="en-US" sz="2800" b="1" i="1" dirty="0">
                <a:solidFill>
                  <a:srgbClr val="0000FF"/>
                </a:solidFill>
                <a:latin typeface="Times New Roman" pitchFamily="18" charset="0"/>
              </a:rPr>
              <a:t>C2: </a:t>
            </a:r>
          </a:p>
        </p:txBody>
      </p:sp>
      <p:sp>
        <p:nvSpPr>
          <p:cNvPr id="20490" name="Text Box 10"/>
          <p:cNvSpPr txBox="1">
            <a:spLocks noChangeArrowheads="1"/>
          </p:cNvSpPr>
          <p:nvPr/>
        </p:nvSpPr>
        <p:spPr bwMode="auto">
          <a:xfrm>
            <a:off x="970280" y="3048000"/>
            <a:ext cx="8153400" cy="954088"/>
          </a:xfrm>
          <a:prstGeom prst="rect">
            <a:avLst/>
          </a:prstGeom>
          <a:noFill/>
          <a:ln w="9525">
            <a:noFill/>
            <a:miter lim="800000"/>
            <a:headEnd/>
            <a:tailEnd/>
          </a:ln>
        </p:spPr>
        <p:txBody>
          <a:bodyPr>
            <a:spAutoFit/>
          </a:bodyPr>
          <a:lstStyle/>
          <a:p>
            <a:pPr>
              <a:spcBef>
                <a:spcPct val="50000"/>
              </a:spcBef>
            </a:pPr>
            <a:r>
              <a:rPr lang="en-US" sz="2800" dirty="0">
                <a:solidFill>
                  <a:srgbClr val="FF0000"/>
                </a:solidFill>
                <a:latin typeface="Times New Roman" pitchFamily="18" charset="0"/>
              </a:rPr>
              <a:t>* </a:t>
            </a:r>
            <a:r>
              <a:rPr lang="en-US" sz="2800" b="1" dirty="0" err="1">
                <a:solidFill>
                  <a:srgbClr val="FF0000"/>
                </a:solidFill>
                <a:latin typeface="Times New Roman" pitchFamily="18" charset="0"/>
              </a:rPr>
              <a:t>Bóng</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nửa</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tối</a:t>
            </a:r>
            <a:r>
              <a:rPr lang="en-US" sz="2800" b="1" dirty="0">
                <a:solidFill>
                  <a:srgbClr val="FF0000"/>
                </a:solidFill>
                <a:latin typeface="Times New Roman" pitchFamily="18" charset="0"/>
              </a:rPr>
              <a:t> </a:t>
            </a:r>
            <a:r>
              <a:rPr lang="en-US" sz="2800" dirty="0" err="1">
                <a:solidFill>
                  <a:srgbClr val="FF0000"/>
                </a:solidFill>
                <a:latin typeface="Times New Roman" pitchFamily="18" charset="0"/>
              </a:rPr>
              <a:t>nằm</a:t>
            </a:r>
            <a:r>
              <a:rPr lang="en-US" sz="2800" dirty="0">
                <a:solidFill>
                  <a:srgbClr val="FF0000"/>
                </a:solidFill>
                <a:latin typeface="Times New Roman" pitchFamily="18" charset="0"/>
              </a:rPr>
              <a:t> ở </a:t>
            </a:r>
            <a:r>
              <a:rPr lang="en-US" sz="2800" dirty="0" err="1">
                <a:solidFill>
                  <a:srgbClr val="FF0000"/>
                </a:solidFill>
                <a:latin typeface="Times New Roman" pitchFamily="18" charset="0"/>
              </a:rPr>
              <a:t>phía</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sau</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vật</a:t>
            </a:r>
            <a:r>
              <a:rPr lang="en-US" sz="2800" dirty="0">
                <a:solidFill>
                  <a:srgbClr val="FF0000"/>
                </a:solidFill>
                <a:latin typeface="Times New Roman" pitchFamily="18" charset="0"/>
              </a:rPr>
              <a:t> </a:t>
            </a:r>
            <a:r>
              <a:rPr lang="en-US" sz="2800" dirty="0" err="1" smtClean="0">
                <a:solidFill>
                  <a:srgbClr val="FF0000"/>
                </a:solidFill>
                <a:latin typeface="Times New Roman" pitchFamily="18" charset="0"/>
              </a:rPr>
              <a:t>cản</a:t>
            </a:r>
            <a:r>
              <a:rPr lang="en-US" sz="2800" dirty="0" smtClean="0">
                <a:solidFill>
                  <a:srgbClr val="FF0000"/>
                </a:solidFill>
                <a:latin typeface="Times New Roman" pitchFamily="18" charset="0"/>
              </a:rPr>
              <a:t>, </a:t>
            </a:r>
            <a:r>
              <a:rPr lang="en-US" sz="2800" dirty="0" err="1">
                <a:solidFill>
                  <a:srgbClr val="FF0000"/>
                </a:solidFill>
                <a:latin typeface="Times New Roman" pitchFamily="18" charset="0"/>
              </a:rPr>
              <a:t>nhận</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được</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ánh</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sáng</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từ</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một</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phần</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của</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nguồn</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sáng</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truyền</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tới</a:t>
            </a:r>
            <a:r>
              <a:rPr lang="en-US" sz="2800" dirty="0">
                <a:solidFill>
                  <a:srgbClr val="FF0000"/>
                </a:solidFill>
                <a:latin typeface="Times New Roman" pitchFamily="18" charset="0"/>
              </a:rPr>
              <a:t> .</a:t>
            </a:r>
          </a:p>
        </p:txBody>
      </p:sp>
      <p:sp>
        <p:nvSpPr>
          <p:cNvPr id="20491" name="Text Box 11"/>
          <p:cNvSpPr txBox="1">
            <a:spLocks noChangeArrowheads="1"/>
          </p:cNvSpPr>
          <p:nvPr/>
        </p:nvSpPr>
        <p:spPr bwMode="auto">
          <a:xfrm>
            <a:off x="233680" y="4562475"/>
            <a:ext cx="5638800" cy="523875"/>
          </a:xfrm>
          <a:prstGeom prst="rect">
            <a:avLst/>
          </a:prstGeom>
          <a:noFill/>
          <a:ln w="9525">
            <a:noFill/>
            <a:miter lim="800000"/>
            <a:headEnd/>
            <a:tailEnd/>
          </a:ln>
        </p:spPr>
        <p:txBody>
          <a:bodyPr>
            <a:spAutoFit/>
          </a:bodyPr>
          <a:lstStyle/>
          <a:p>
            <a:pPr>
              <a:spcBef>
                <a:spcPct val="50000"/>
              </a:spcBef>
            </a:pPr>
            <a:r>
              <a:rPr lang="en-US" sz="2800" b="1" dirty="0">
                <a:solidFill>
                  <a:srgbClr val="0000FF"/>
                </a:solidFill>
                <a:latin typeface="Times New Roman" pitchFamily="18" charset="0"/>
              </a:rPr>
              <a:t>II. </a:t>
            </a:r>
            <a:r>
              <a:rPr lang="en-US" sz="2800" b="1" dirty="0" err="1">
                <a:solidFill>
                  <a:srgbClr val="0000FF"/>
                </a:solidFill>
                <a:latin typeface="Times New Roman" pitchFamily="18" charset="0"/>
              </a:rPr>
              <a:t>Nhật</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thực</a:t>
            </a:r>
            <a:r>
              <a:rPr lang="en-US" sz="2800" b="1" dirty="0">
                <a:solidFill>
                  <a:srgbClr val="0000FF"/>
                </a:solidFill>
                <a:latin typeface="Times New Roman" pitchFamily="18" charset="0"/>
              </a:rPr>
              <a:t> – </a:t>
            </a:r>
            <a:r>
              <a:rPr lang="en-US" sz="2800" b="1" dirty="0" err="1">
                <a:solidFill>
                  <a:srgbClr val="0000FF"/>
                </a:solidFill>
                <a:latin typeface="Times New Roman" pitchFamily="18" charset="0"/>
              </a:rPr>
              <a:t>Nguyệt</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thực</a:t>
            </a:r>
            <a:r>
              <a:rPr lang="en-US" sz="2800" b="1" dirty="0">
                <a:solidFill>
                  <a:srgbClr val="0000FF"/>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0490"/>
                                        </p:tgtEl>
                                        <p:attrNameLst>
                                          <p:attrName>style.visibility</p:attrName>
                                        </p:attrNameLst>
                                      </p:cBhvr>
                                      <p:to>
                                        <p:strVal val="visible"/>
                                      </p:to>
                                    </p:set>
                                    <p:animEffect transition="in" filter="diamond(in)">
                                      <p:cBhvr>
                                        <p:cTn id="27" dur="2000"/>
                                        <p:tgtEl>
                                          <p:spTgt spid="2049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childTnLst>
                                    <p:set>
                                      <p:cBhvr>
                                        <p:cTn id="31" dur="1" fill="hold">
                                          <p:stCondLst>
                                            <p:cond delay="0"/>
                                          </p:stCondLst>
                                        </p:cTn>
                                        <p:tgtEl>
                                          <p:spTgt spid="204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4" grpId="0"/>
      <p:bldP spid="15365" grpId="0"/>
      <p:bldP spid="15366" grpId="0"/>
      <p:bldP spid="15367" grpId="0" animBg="1"/>
      <p:bldP spid="20490" grpId="0"/>
      <p:bldP spid="20491"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Mat troi"/>
          <p:cNvPicPr>
            <a:picLocks noChangeAspect="1" noChangeArrowheads="1" noCrop="1"/>
          </p:cNvPicPr>
          <p:nvPr/>
        </p:nvPicPr>
        <p:blipFill>
          <a:blip r:embed="rId2"/>
          <a:srcRect/>
          <a:stretch>
            <a:fillRect/>
          </a:stretch>
        </p:blipFill>
        <p:spPr bwMode="auto">
          <a:xfrm>
            <a:off x="1812925" y="4648200"/>
            <a:ext cx="1143000" cy="1143000"/>
          </a:xfrm>
          <a:prstGeom prst="rect">
            <a:avLst/>
          </a:prstGeom>
          <a:noFill/>
          <a:ln w="9525">
            <a:noFill/>
            <a:miter lim="800000"/>
            <a:headEnd/>
            <a:tailEnd/>
          </a:ln>
        </p:spPr>
      </p:pic>
      <p:sp>
        <p:nvSpPr>
          <p:cNvPr id="16387" name="Arc 3"/>
          <p:cNvSpPr>
            <a:spLocks/>
          </p:cNvSpPr>
          <p:nvPr/>
        </p:nvSpPr>
        <p:spPr bwMode="auto">
          <a:xfrm>
            <a:off x="2362200" y="3576638"/>
            <a:ext cx="4419600" cy="1676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
            <a:solidFill>
              <a:srgbClr val="800000"/>
            </a:solidFill>
            <a:prstDash val="lgDash"/>
            <a:round/>
            <a:headEnd type="triangle" w="med" len="med"/>
            <a:tailEnd/>
          </a:ln>
        </p:spPr>
        <p:txBody>
          <a:bodyPr wrap="none" anchor="ctr"/>
          <a:lstStyle/>
          <a:p>
            <a:endParaRPr lang="en-US"/>
          </a:p>
        </p:txBody>
      </p:sp>
      <p:sp>
        <p:nvSpPr>
          <p:cNvPr id="16388" name="Oval 4"/>
          <p:cNvSpPr>
            <a:spLocks noChangeArrowheads="1"/>
          </p:cNvSpPr>
          <p:nvPr/>
        </p:nvSpPr>
        <p:spPr bwMode="auto">
          <a:xfrm>
            <a:off x="3519488" y="3348038"/>
            <a:ext cx="2514600" cy="1004887"/>
          </a:xfrm>
          <a:prstGeom prst="ellipse">
            <a:avLst/>
          </a:prstGeom>
          <a:noFill/>
          <a:ln w="3175">
            <a:solidFill>
              <a:srgbClr val="FF0000"/>
            </a:solidFill>
            <a:prstDash val="lgDash"/>
            <a:round/>
            <a:headEnd/>
            <a:tailEnd/>
          </a:ln>
        </p:spPr>
        <p:txBody>
          <a:bodyPr wrap="none" anchor="ctr"/>
          <a:lstStyle/>
          <a:p>
            <a:endParaRPr lang="en-US"/>
          </a:p>
        </p:txBody>
      </p:sp>
      <p:pic>
        <p:nvPicPr>
          <p:cNvPr id="16389" name="Picture 6" descr="trai dat khong nen"/>
          <p:cNvPicPr>
            <a:picLocks noChangeAspect="1" noChangeArrowheads="1" noCrop="1"/>
          </p:cNvPicPr>
          <p:nvPr/>
        </p:nvPicPr>
        <p:blipFill>
          <a:blip r:embed="rId3"/>
          <a:srcRect/>
          <a:stretch>
            <a:fillRect/>
          </a:stretch>
        </p:blipFill>
        <p:spPr bwMode="auto">
          <a:xfrm>
            <a:off x="4295775" y="3427413"/>
            <a:ext cx="857250" cy="857250"/>
          </a:xfrm>
          <a:prstGeom prst="rect">
            <a:avLst/>
          </a:prstGeom>
          <a:noFill/>
          <a:ln w="9525">
            <a:noFill/>
            <a:miter lim="800000"/>
            <a:headEnd/>
            <a:tailEnd/>
          </a:ln>
        </p:spPr>
      </p:pic>
      <p:sp>
        <p:nvSpPr>
          <p:cNvPr id="16390" name="Line 7"/>
          <p:cNvSpPr>
            <a:spLocks noChangeShapeType="1"/>
          </p:cNvSpPr>
          <p:nvPr/>
        </p:nvSpPr>
        <p:spPr bwMode="auto">
          <a:xfrm>
            <a:off x="4727575" y="3856038"/>
            <a:ext cx="92075" cy="0"/>
          </a:xfrm>
          <a:prstGeom prst="line">
            <a:avLst/>
          </a:prstGeom>
          <a:noFill/>
          <a:ln w="9525">
            <a:solidFill>
              <a:schemeClr val="bg1"/>
            </a:solidFill>
            <a:round/>
            <a:headEnd/>
            <a:tailEnd/>
          </a:ln>
        </p:spPr>
        <p:txBody>
          <a:bodyPr/>
          <a:lstStyle/>
          <a:p>
            <a:endParaRPr lang="en-US"/>
          </a:p>
        </p:txBody>
      </p:sp>
      <p:sp>
        <p:nvSpPr>
          <p:cNvPr id="16391" name="Line 8"/>
          <p:cNvSpPr>
            <a:spLocks noChangeShapeType="1"/>
          </p:cNvSpPr>
          <p:nvPr/>
        </p:nvSpPr>
        <p:spPr bwMode="auto">
          <a:xfrm>
            <a:off x="4778375" y="3805238"/>
            <a:ext cx="0" cy="95250"/>
          </a:xfrm>
          <a:prstGeom prst="line">
            <a:avLst/>
          </a:prstGeom>
          <a:noFill/>
          <a:ln w="9525">
            <a:solidFill>
              <a:schemeClr val="bg1"/>
            </a:solidFill>
            <a:round/>
            <a:headEnd/>
            <a:tailEnd/>
          </a:ln>
        </p:spPr>
        <p:txBody>
          <a:bodyPr/>
          <a:lstStyle/>
          <a:p>
            <a:endParaRPr lang="en-US"/>
          </a:p>
        </p:txBody>
      </p:sp>
      <p:sp>
        <p:nvSpPr>
          <p:cNvPr id="16392" name="Line 9"/>
          <p:cNvSpPr>
            <a:spLocks noChangeShapeType="1"/>
          </p:cNvSpPr>
          <p:nvPr/>
        </p:nvSpPr>
        <p:spPr bwMode="auto">
          <a:xfrm>
            <a:off x="2312988" y="5224463"/>
            <a:ext cx="136525" cy="0"/>
          </a:xfrm>
          <a:prstGeom prst="line">
            <a:avLst/>
          </a:prstGeom>
          <a:noFill/>
          <a:ln w="9525">
            <a:solidFill>
              <a:schemeClr val="bg1"/>
            </a:solidFill>
            <a:round/>
            <a:headEnd/>
            <a:tailEnd/>
          </a:ln>
        </p:spPr>
        <p:txBody>
          <a:bodyPr/>
          <a:lstStyle/>
          <a:p>
            <a:endParaRPr lang="en-US"/>
          </a:p>
        </p:txBody>
      </p:sp>
      <p:sp>
        <p:nvSpPr>
          <p:cNvPr id="16393" name="Line 10"/>
          <p:cNvSpPr>
            <a:spLocks noChangeShapeType="1"/>
          </p:cNvSpPr>
          <p:nvPr/>
        </p:nvSpPr>
        <p:spPr bwMode="auto">
          <a:xfrm>
            <a:off x="2390775" y="5156200"/>
            <a:ext cx="0" cy="136525"/>
          </a:xfrm>
          <a:prstGeom prst="line">
            <a:avLst/>
          </a:prstGeom>
          <a:noFill/>
          <a:ln w="9525">
            <a:solidFill>
              <a:schemeClr val="bg1"/>
            </a:solidFill>
            <a:round/>
            <a:headEnd/>
            <a:tailEnd/>
          </a:ln>
        </p:spPr>
        <p:txBody>
          <a:bodyPr/>
          <a:lstStyle/>
          <a:p>
            <a:endParaRPr lang="en-US"/>
          </a:p>
        </p:txBody>
      </p:sp>
      <p:grpSp>
        <p:nvGrpSpPr>
          <p:cNvPr id="2" name="Group 11"/>
          <p:cNvGrpSpPr>
            <a:grpSpLocks/>
          </p:cNvGrpSpPr>
          <p:nvPr/>
        </p:nvGrpSpPr>
        <p:grpSpPr bwMode="auto">
          <a:xfrm>
            <a:off x="4419600" y="3795713"/>
            <a:ext cx="292100" cy="292100"/>
            <a:chOff x="3264" y="2554"/>
            <a:chExt cx="230" cy="230"/>
          </a:xfrm>
        </p:grpSpPr>
        <p:sp>
          <p:nvSpPr>
            <p:cNvPr id="16402" name="Oval 12"/>
            <p:cNvSpPr>
              <a:spLocks noChangeArrowheads="1"/>
            </p:cNvSpPr>
            <p:nvPr/>
          </p:nvSpPr>
          <p:spPr bwMode="auto">
            <a:xfrm>
              <a:off x="3264" y="2554"/>
              <a:ext cx="230" cy="230"/>
            </a:xfrm>
            <a:prstGeom prst="ellipse">
              <a:avLst/>
            </a:prstGeom>
            <a:solidFill>
              <a:srgbClr val="B2B2B2">
                <a:alpha val="59999"/>
              </a:srgbClr>
            </a:solidFill>
            <a:ln w="3175">
              <a:noFill/>
              <a:round/>
              <a:headEnd/>
              <a:tailEnd/>
            </a:ln>
          </p:spPr>
          <p:txBody>
            <a:bodyPr wrap="none" anchor="ctr"/>
            <a:lstStyle/>
            <a:p>
              <a:endParaRPr lang="en-US"/>
            </a:p>
          </p:txBody>
        </p:sp>
        <p:sp>
          <p:nvSpPr>
            <p:cNvPr id="16403" name="Oval 13"/>
            <p:cNvSpPr>
              <a:spLocks noChangeArrowheads="1"/>
            </p:cNvSpPr>
            <p:nvPr/>
          </p:nvSpPr>
          <p:spPr bwMode="auto">
            <a:xfrm>
              <a:off x="3330" y="2620"/>
              <a:ext cx="96" cy="96"/>
            </a:xfrm>
            <a:prstGeom prst="ellipse">
              <a:avLst/>
            </a:prstGeom>
            <a:solidFill>
              <a:srgbClr val="000000">
                <a:alpha val="79999"/>
              </a:srgbClr>
            </a:solidFill>
            <a:ln w="3175">
              <a:solidFill>
                <a:schemeClr val="tx1"/>
              </a:solidFill>
              <a:round/>
              <a:headEnd/>
              <a:tailEnd/>
            </a:ln>
          </p:spPr>
          <p:txBody>
            <a:bodyPr wrap="none" anchor="ctr"/>
            <a:lstStyle/>
            <a:p>
              <a:endParaRPr lang="en-US"/>
            </a:p>
          </p:txBody>
        </p:sp>
      </p:grpSp>
      <p:sp>
        <p:nvSpPr>
          <p:cNvPr id="16395" name="Line 14"/>
          <p:cNvSpPr>
            <a:spLocks noChangeShapeType="1"/>
          </p:cNvSpPr>
          <p:nvPr/>
        </p:nvSpPr>
        <p:spPr bwMode="auto">
          <a:xfrm rot="14400000" flipH="1">
            <a:off x="2225676" y="5137150"/>
            <a:ext cx="0" cy="365125"/>
          </a:xfrm>
          <a:prstGeom prst="line">
            <a:avLst/>
          </a:prstGeom>
          <a:noFill/>
          <a:ln w="3175">
            <a:solidFill>
              <a:schemeClr val="hlink"/>
            </a:solidFill>
            <a:round/>
            <a:headEnd/>
            <a:tailEnd/>
          </a:ln>
        </p:spPr>
        <p:txBody>
          <a:bodyPr/>
          <a:lstStyle/>
          <a:p>
            <a:endParaRPr lang="en-US"/>
          </a:p>
        </p:txBody>
      </p:sp>
      <p:sp>
        <p:nvSpPr>
          <p:cNvPr id="16396" name="Line 15"/>
          <p:cNvSpPr>
            <a:spLocks noChangeShapeType="1"/>
          </p:cNvSpPr>
          <p:nvPr/>
        </p:nvSpPr>
        <p:spPr bwMode="auto">
          <a:xfrm rot="14400000" flipH="1">
            <a:off x="3699669" y="3477419"/>
            <a:ext cx="0" cy="2011362"/>
          </a:xfrm>
          <a:prstGeom prst="line">
            <a:avLst/>
          </a:prstGeom>
          <a:noFill/>
          <a:ln w="3175">
            <a:solidFill>
              <a:schemeClr val="hlink"/>
            </a:solidFill>
            <a:round/>
            <a:headEnd/>
            <a:tailEnd/>
          </a:ln>
        </p:spPr>
        <p:txBody>
          <a:bodyPr/>
          <a:lstStyle/>
          <a:p>
            <a:endParaRPr lang="en-US"/>
          </a:p>
        </p:txBody>
      </p:sp>
      <p:sp>
        <p:nvSpPr>
          <p:cNvPr id="16397" name="Line 16"/>
          <p:cNvSpPr>
            <a:spLocks noChangeShapeType="1"/>
          </p:cNvSpPr>
          <p:nvPr/>
        </p:nvSpPr>
        <p:spPr bwMode="auto">
          <a:xfrm rot="14400000" flipH="1">
            <a:off x="5404644" y="3131344"/>
            <a:ext cx="0" cy="731838"/>
          </a:xfrm>
          <a:prstGeom prst="line">
            <a:avLst/>
          </a:prstGeom>
          <a:noFill/>
          <a:ln w="3175">
            <a:solidFill>
              <a:schemeClr val="hlink"/>
            </a:solidFill>
            <a:round/>
            <a:headEnd/>
            <a:tailEnd/>
          </a:ln>
        </p:spPr>
        <p:txBody>
          <a:bodyPr/>
          <a:lstStyle/>
          <a:p>
            <a:endParaRPr lang="en-US"/>
          </a:p>
        </p:txBody>
      </p:sp>
      <p:sp>
        <p:nvSpPr>
          <p:cNvPr id="204817" name="Oval 17"/>
          <p:cNvSpPr>
            <a:spLocks noChangeArrowheads="1"/>
          </p:cNvSpPr>
          <p:nvPr/>
        </p:nvSpPr>
        <p:spPr bwMode="auto">
          <a:xfrm>
            <a:off x="4638675" y="3200400"/>
            <a:ext cx="274638" cy="274638"/>
          </a:xfrm>
          <a:prstGeom prst="ellipse">
            <a:avLst/>
          </a:prstGeom>
          <a:solidFill>
            <a:srgbClr val="FFCC66"/>
          </a:solidFill>
          <a:ln w="9525">
            <a:solidFill>
              <a:srgbClr val="FF6600"/>
            </a:solidFill>
            <a:round/>
            <a:headEnd/>
            <a:tailEnd/>
          </a:ln>
        </p:spPr>
        <p:txBody>
          <a:bodyPr wrap="none" anchor="ctr"/>
          <a:lstStyle/>
          <a:p>
            <a:endParaRPr lang="en-US"/>
          </a:p>
        </p:txBody>
      </p:sp>
      <p:sp>
        <p:nvSpPr>
          <p:cNvPr id="204818" name="Oval 18"/>
          <p:cNvSpPr>
            <a:spLocks noChangeArrowheads="1"/>
          </p:cNvSpPr>
          <p:nvPr/>
        </p:nvSpPr>
        <p:spPr bwMode="auto">
          <a:xfrm>
            <a:off x="4638675" y="3200400"/>
            <a:ext cx="274638" cy="274638"/>
          </a:xfrm>
          <a:prstGeom prst="ellipse">
            <a:avLst/>
          </a:prstGeom>
          <a:solidFill>
            <a:srgbClr val="FFCC66"/>
          </a:solidFill>
          <a:ln w="9525">
            <a:solidFill>
              <a:srgbClr val="FF6600"/>
            </a:solidFill>
            <a:round/>
            <a:headEnd/>
            <a:tailEnd/>
          </a:ln>
        </p:spPr>
        <p:txBody>
          <a:bodyPr wrap="none" anchor="ctr"/>
          <a:lstStyle/>
          <a:p>
            <a:endParaRPr lang="en-US"/>
          </a:p>
        </p:txBody>
      </p:sp>
      <p:sp>
        <p:nvSpPr>
          <p:cNvPr id="204819" name="Oval 19"/>
          <p:cNvSpPr>
            <a:spLocks noChangeArrowheads="1"/>
          </p:cNvSpPr>
          <p:nvPr/>
        </p:nvSpPr>
        <p:spPr bwMode="auto">
          <a:xfrm>
            <a:off x="4638675" y="3201988"/>
            <a:ext cx="274638" cy="274637"/>
          </a:xfrm>
          <a:prstGeom prst="ellipse">
            <a:avLst/>
          </a:prstGeom>
          <a:solidFill>
            <a:srgbClr val="FFCC66"/>
          </a:solidFill>
          <a:ln w="9525">
            <a:solidFill>
              <a:srgbClr val="FF6600"/>
            </a:solidFill>
            <a:round/>
            <a:headEnd/>
            <a:tailEnd/>
          </a:ln>
        </p:spPr>
        <p:txBody>
          <a:bodyPr wrap="none" anchor="ctr"/>
          <a:lstStyle/>
          <a:p>
            <a:endParaRPr lang="en-US"/>
          </a:p>
        </p:txBody>
      </p:sp>
      <p:sp>
        <p:nvSpPr>
          <p:cNvPr id="16401" name="TextBox 19"/>
          <p:cNvSpPr txBox="1">
            <a:spLocks noChangeArrowheads="1"/>
          </p:cNvSpPr>
          <p:nvPr/>
        </p:nvSpPr>
        <p:spPr bwMode="auto">
          <a:xfrm>
            <a:off x="381000" y="838200"/>
            <a:ext cx="8001000" cy="1384300"/>
          </a:xfrm>
          <a:prstGeom prst="rect">
            <a:avLst/>
          </a:prstGeom>
          <a:noFill/>
          <a:ln w="9525">
            <a:noFill/>
            <a:miter lim="800000"/>
            <a:headEnd/>
            <a:tailEnd/>
          </a:ln>
        </p:spPr>
        <p:txBody>
          <a:bodyPr>
            <a:spAutoFit/>
          </a:bodyPr>
          <a:lstStyle/>
          <a:p>
            <a:r>
              <a:rPr lang="en-US" sz="2800">
                <a:solidFill>
                  <a:srgbClr val="0000C0"/>
                </a:solidFill>
                <a:latin typeface="Times New Roman" pitchFamily="18" charset="0"/>
                <a:cs typeface="Times New Roman" pitchFamily="18" charset="0"/>
              </a:rPr>
              <a:t>Trong cuộc sống xuất hiện nhiều hiện tượng bóng tối, bóng nửa tối. Một trong những hiện tượng trên là hiện tượng nhật thực, nguyệt thực.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grpId="0" nodeType="withEffect">
                                  <p:stCondLst>
                                    <p:cond delay="0"/>
                                  </p:stCondLst>
                                  <p:endCondLst>
                                    <p:cond evt="onNext" delay="0">
                                      <p:tgtEl>
                                        <p:sldTgt/>
                                      </p:tgtEl>
                                    </p:cond>
                                  </p:endCondLst>
                                  <p:childTnLst>
                                    <p:animMotion origin="layout" path="M 4.44444E-6 0.00209 C 0.07569 0.00209 0.1375 0.03449 0.1375 0.075 C 0.1375 0.11528 0.07569 0.14815 4.44444E-6 0.14815 C -0.07605 0.14815 -0.1375 0.11528 -0.1375 0.075 C -0.1375 0.03449 -0.07605 0.00209 4.44444E-6 0.00209 Z " pathEditMode="relative" rAng="0" ptsTypes="fffff">
                                      <p:cBhvr>
                                        <p:cTn id="6" dur="2000" spd="-100000" fill="hold"/>
                                        <p:tgtEl>
                                          <p:spTgt spid="204818"/>
                                        </p:tgtEl>
                                        <p:attrNameLst>
                                          <p:attrName>ppt_x</p:attrName>
                                          <p:attrName>ppt_y</p:attrName>
                                        </p:attrNameLst>
                                      </p:cBhvr>
                                      <p:rCtr x="0" y="73"/>
                                    </p:animMotion>
                                  </p:childTnLst>
                                  <p:subTnLst>
                                    <p:set>
                                      <p:cBhvr override="childStyle">
                                        <p:cTn dur="1" fill="hold" display="0" masterRel="nextClick" afterEffect="1"/>
                                        <p:tgtEl>
                                          <p:spTgt spid="204818"/>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17"/>
                                        </p:tgtEl>
                                        <p:attrNameLst>
                                          <p:attrName>style.visibility</p:attrName>
                                        </p:attrNameLst>
                                      </p:cBhvr>
                                      <p:to>
                                        <p:strVal val="visible"/>
                                      </p:to>
                                    </p:set>
                                  </p:childTnLst>
                                </p:cTn>
                              </p:par>
                              <p:par>
                                <p:cTn id="11" presetID="1" presetClass="path" presetSubtype="0" fill="hold" grpId="1" nodeType="withEffect">
                                  <p:stCondLst>
                                    <p:cond delay="0"/>
                                  </p:stCondLst>
                                  <p:childTnLst>
                                    <p:animMotion origin="layout" path="M 4.44444E-6 0.00209 C 0.07569 0.00209 0.1375 0.03449 0.1375 0.075 C 0.1375 0.11528 0.07569 0.14815 4.44444E-6 0.14815 C -0.07605 0.14815 -0.1375 0.11528 -0.1375 0.075 C -0.1375 0.03449 -0.07605 0.00209 4.44444E-6 0.00209 Z " pathEditMode="relative" rAng="0" ptsTypes="fffff">
                                      <p:cBhvr>
                                        <p:cTn id="12" dur="2000" spd="-100000" fill="hold"/>
                                        <p:tgtEl>
                                          <p:spTgt spid="204817"/>
                                        </p:tgtEl>
                                        <p:attrNameLst>
                                          <p:attrName>ppt_x</p:attrName>
                                          <p:attrName>ppt_y</p:attrName>
                                        </p:attrNameLst>
                                      </p:cBhvr>
                                      <p:rCtr x="0" y="73"/>
                                    </p:animMotion>
                                  </p:childTnLst>
                                  <p:subTnLst>
                                    <p:set>
                                      <p:cBhvr override="childStyle">
                                        <p:cTn dur="1" fill="hold" display="0" masterRel="sameClick" afterEffect="1">
                                          <p:stCondLst>
                                            <p:cond evt="end" delay="0">
                                              <p:tn val="11"/>
                                            </p:cond>
                                          </p:stCondLst>
                                        </p:cTn>
                                        <p:tgtEl>
                                          <p:spTgt spid="204817"/>
                                        </p:tgtEl>
                                        <p:attrNameLst>
                                          <p:attrName>style.visibility</p:attrName>
                                        </p:attrNameLst>
                                      </p:cBhvr>
                                      <p:to>
                                        <p:strVal val="hidden"/>
                                      </p:to>
                                    </p:set>
                                  </p:subTnLst>
                                </p:cTn>
                              </p:par>
                              <p:par>
                                <p:cTn id="13" presetID="1" presetClass="emph" presetSubtype="2" fill="hold" nodeType="withEffect">
                                  <p:stCondLst>
                                    <p:cond delay="1400"/>
                                  </p:stCondLst>
                                  <p:childTnLst>
                                    <p:animClr clrSpc="rgb" dir="cw">
                                      <p:cBhvr>
                                        <p:cTn id="14" dur="300" fill="hold"/>
                                        <p:tgtEl>
                                          <p:spTgt spid="204817"/>
                                        </p:tgtEl>
                                        <p:attrNameLst>
                                          <p:attrName>fillcolor</p:attrName>
                                        </p:attrNameLst>
                                      </p:cBhvr>
                                      <p:to>
                                        <a:schemeClr val="tx2"/>
                                      </p:to>
                                    </p:animClr>
                                    <p:set>
                                      <p:cBhvr>
                                        <p:cTn id="15" dur="300" fill="hold"/>
                                        <p:tgtEl>
                                          <p:spTgt spid="204817"/>
                                        </p:tgtEl>
                                        <p:attrNameLst>
                                          <p:attrName>fill.type</p:attrName>
                                        </p:attrNameLst>
                                      </p:cBhvr>
                                      <p:to>
                                        <p:strVal val="solid"/>
                                      </p:to>
                                    </p:set>
                                    <p:set>
                                      <p:cBhvr>
                                        <p:cTn id="16" dur="300" fill="hold"/>
                                        <p:tgtEl>
                                          <p:spTgt spid="204817"/>
                                        </p:tgtEl>
                                        <p:attrNameLst>
                                          <p:attrName>fill.on</p:attrName>
                                        </p:attrNameLst>
                                      </p:cBhvr>
                                      <p:to>
                                        <p:strVal val="true"/>
                                      </p:to>
                                    </p:set>
                                  </p:childTnLst>
                                </p:cTn>
                              </p:par>
                              <p:par>
                                <p:cTn id="17" presetID="1" presetClass="emph" presetSubtype="2" fill="hold" nodeType="withEffect">
                                  <p:stCondLst>
                                    <p:cond delay="1700"/>
                                  </p:stCondLst>
                                  <p:childTnLst>
                                    <p:animClr clrSpc="rgb" dir="cw">
                                      <p:cBhvr>
                                        <p:cTn id="18" dur="300" fill="hold"/>
                                        <p:tgtEl>
                                          <p:spTgt spid="204817"/>
                                        </p:tgtEl>
                                        <p:attrNameLst>
                                          <p:attrName>fillcolor</p:attrName>
                                        </p:attrNameLst>
                                      </p:cBhvr>
                                      <p:to>
                                        <a:srgbClr val="FFCC66"/>
                                      </p:to>
                                    </p:animClr>
                                    <p:set>
                                      <p:cBhvr>
                                        <p:cTn id="19" dur="300" fill="hold"/>
                                        <p:tgtEl>
                                          <p:spTgt spid="204817"/>
                                        </p:tgtEl>
                                        <p:attrNameLst>
                                          <p:attrName>fill.type</p:attrName>
                                        </p:attrNameLst>
                                      </p:cBhvr>
                                      <p:to>
                                        <p:strVal val="solid"/>
                                      </p:to>
                                    </p:set>
                                    <p:set>
                                      <p:cBhvr>
                                        <p:cTn id="20" dur="300" fill="hold"/>
                                        <p:tgtEl>
                                          <p:spTgt spid="204817"/>
                                        </p:tgtEl>
                                        <p:attrNameLst>
                                          <p:attrName>fill.on</p:attrName>
                                        </p:attrNameLst>
                                      </p:cBhvr>
                                      <p:to>
                                        <p:strVal val="true"/>
                                      </p:to>
                                    </p:set>
                                  </p:childTnLst>
                                </p:cTn>
                              </p:par>
                              <p:par>
                                <p:cTn id="21" presetID="1" presetClass="entr" presetSubtype="0" fill="hold" nodeType="withEffect">
                                  <p:stCondLst>
                                    <p:cond delay="90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path" presetSubtype="0" fill="hold" nodeType="withEffect">
                                  <p:stCondLst>
                                    <p:cond delay="900"/>
                                  </p:stCondLst>
                                  <p:childTnLst>
                                    <p:animMotion origin="layout" path="M -0.00139 0.00162 C 0.01823 0.00949 0.03246 0.00555 0.04132 0.00416 " pathEditMode="relative" rAng="0" ptsTypes="ff">
                                      <p:cBhvr>
                                        <p:cTn id="24" dur="400" fill="hold"/>
                                        <p:tgtEl>
                                          <p:spTgt spid="2"/>
                                        </p:tgtEl>
                                        <p:attrNameLst>
                                          <p:attrName>ppt_x</p:attrName>
                                          <p:attrName>ppt_y</p:attrName>
                                        </p:attrNameLst>
                                      </p:cBhvr>
                                      <p:rCtr x="21" y="4"/>
                                    </p:animMotion>
                                  </p:childTnLst>
                                  <p:subTnLst>
                                    <p:set>
                                      <p:cBhvr override="childStyle">
                                        <p:cTn dur="1" fill="hold" display="0" masterRel="sameClick" afterEffect="1">
                                          <p:stCondLst>
                                            <p:cond evt="end" delay="0">
                                              <p:tn val="23"/>
                                            </p:cond>
                                          </p:stCondLst>
                                        </p:cTn>
                                        <p:tgtEl>
                                          <p:spTgt spid="2"/>
                                        </p:tgtEl>
                                        <p:attrNameLst>
                                          <p:attrName>style.visibility</p:attrName>
                                        </p:attrNameLst>
                                      </p:cBhvr>
                                      <p:to>
                                        <p:strVal val="hidden"/>
                                      </p:to>
                                    </p:set>
                                  </p:sub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204819"/>
                                        </p:tgtEl>
                                        <p:attrNameLst>
                                          <p:attrName>style.visibility</p:attrName>
                                        </p:attrNameLst>
                                      </p:cBhvr>
                                      <p:to>
                                        <p:strVal val="visible"/>
                                      </p:to>
                                    </p:set>
                                  </p:childTnLst>
                                </p:cTn>
                              </p:par>
                              <p:par>
                                <p:cTn id="28" presetID="1" presetClass="path" presetSubtype="0" repeatCount="indefinite" fill="hold" grpId="1" nodeType="withEffect">
                                  <p:stCondLst>
                                    <p:cond delay="0"/>
                                  </p:stCondLst>
                                  <p:endCondLst>
                                    <p:cond evt="onNext" delay="0">
                                      <p:tgtEl>
                                        <p:sldTgt/>
                                      </p:tgtEl>
                                    </p:cond>
                                  </p:endCondLst>
                                  <p:childTnLst>
                                    <p:animMotion origin="layout" path="M 4.44444E-6 0.00209 C 0.07569 0.00209 0.1375 0.03449 0.1375 0.075 C 0.1375 0.11528 0.07569 0.14815 4.44444E-6 0.14815 C -0.07605 0.14815 -0.1375 0.11528 -0.1375 0.075 C -0.1375 0.03449 -0.07605 0.00209 4.44444E-6 0.00209 Z " pathEditMode="relative" rAng="0" ptsTypes="fffff">
                                      <p:cBhvr>
                                        <p:cTn id="29" dur="2000" spd="-100000" fill="hold"/>
                                        <p:tgtEl>
                                          <p:spTgt spid="204819"/>
                                        </p:tgtEl>
                                        <p:attrNameLst>
                                          <p:attrName>ppt_x</p:attrName>
                                          <p:attrName>ppt_y</p:attrName>
                                        </p:attrNameLst>
                                      </p:cBhvr>
                                      <p:rCtr x="0" y="7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7" grpId="0" animBg="1"/>
      <p:bldP spid="204817" grpId="1" animBg="1"/>
      <p:bldP spid="204818" grpId="0" animBg="1"/>
      <p:bldP spid="204819" grpId="0" animBg="1"/>
      <p:bldP spid="20481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2362200"/>
            <a:ext cx="9144000" cy="4495800"/>
          </a:xfrm>
          <a:prstGeom prst="rect">
            <a:avLst/>
          </a:prstGeom>
          <a:solidFill>
            <a:schemeClr val="accent2">
              <a:lumMod val="60000"/>
              <a:lumOff val="40000"/>
            </a:schemeClr>
          </a:solidFill>
          <a:ln w="9525">
            <a:noFill/>
            <a:miter lim="800000"/>
            <a:headEnd/>
            <a:tailEnd/>
          </a:ln>
        </p:spPr>
        <p:txBody>
          <a:bodyPr wrap="none" anchor="ctr"/>
          <a:lstStyle/>
          <a:p>
            <a:pPr>
              <a:defRPr/>
            </a:pPr>
            <a:endParaRPr lang="en-US"/>
          </a:p>
        </p:txBody>
      </p:sp>
      <p:sp>
        <p:nvSpPr>
          <p:cNvPr id="205827" name="Freeform 3"/>
          <p:cNvSpPr>
            <a:spLocks/>
          </p:cNvSpPr>
          <p:nvPr/>
        </p:nvSpPr>
        <p:spPr bwMode="auto">
          <a:xfrm>
            <a:off x="500063" y="3228975"/>
            <a:ext cx="2247900" cy="2600325"/>
          </a:xfrm>
          <a:custGeom>
            <a:avLst/>
            <a:gdLst>
              <a:gd name="T0" fmla="*/ 2147483647 w 1529"/>
              <a:gd name="T1" fmla="*/ 2147483647 h 1643"/>
              <a:gd name="T2" fmla="*/ 2147483647 w 1529"/>
              <a:gd name="T3" fmla="*/ 2147483647 h 1643"/>
              <a:gd name="T4" fmla="*/ 2147483647 w 1529"/>
              <a:gd name="T5" fmla="*/ 2147483647 h 1643"/>
              <a:gd name="T6" fmla="*/ 2147483647 w 1529"/>
              <a:gd name="T7" fmla="*/ 2147483647 h 1643"/>
              <a:gd name="T8" fmla="*/ 2147483647 w 1529"/>
              <a:gd name="T9" fmla="*/ 2147483647 h 1643"/>
              <a:gd name="T10" fmla="*/ 2147483647 w 1529"/>
              <a:gd name="T11" fmla="*/ 2147483647 h 1643"/>
              <a:gd name="T12" fmla="*/ 2147483647 w 1529"/>
              <a:gd name="T13" fmla="*/ 2147483647 h 1643"/>
              <a:gd name="T14" fmla="*/ 2147483647 w 1529"/>
              <a:gd name="T15" fmla="*/ 2147483647 h 1643"/>
              <a:gd name="T16" fmla="*/ 2147483647 w 1529"/>
              <a:gd name="T17" fmla="*/ 2147483647 h 1643"/>
              <a:gd name="T18" fmla="*/ 2147483647 w 1529"/>
              <a:gd name="T19" fmla="*/ 2147483647 h 1643"/>
              <a:gd name="T20" fmla="*/ 2147483647 w 1529"/>
              <a:gd name="T21" fmla="*/ 2147483647 h 1643"/>
              <a:gd name="T22" fmla="*/ 2147483647 w 1529"/>
              <a:gd name="T23" fmla="*/ 2147483647 h 1643"/>
              <a:gd name="T24" fmla="*/ 2147483647 w 1529"/>
              <a:gd name="T25" fmla="*/ 2147483647 h 1643"/>
              <a:gd name="T26" fmla="*/ 2147483647 w 1529"/>
              <a:gd name="T27" fmla="*/ 2147483647 h 1643"/>
              <a:gd name="T28" fmla="*/ 2147483647 w 1529"/>
              <a:gd name="T29" fmla="*/ 2147483647 h 1643"/>
              <a:gd name="T30" fmla="*/ 2147483647 w 1529"/>
              <a:gd name="T31" fmla="*/ 2147483647 h 1643"/>
              <a:gd name="T32" fmla="*/ 2147483647 w 1529"/>
              <a:gd name="T33" fmla="*/ 2147483647 h 1643"/>
              <a:gd name="T34" fmla="*/ 2147483647 w 1529"/>
              <a:gd name="T35" fmla="*/ 2147483647 h 1643"/>
              <a:gd name="T36" fmla="*/ 2147483647 w 1529"/>
              <a:gd name="T37" fmla="*/ 2147483647 h 1643"/>
              <a:gd name="T38" fmla="*/ 2147483647 w 1529"/>
              <a:gd name="T39" fmla="*/ 2147483647 h 1643"/>
              <a:gd name="T40" fmla="*/ 2147483647 w 1529"/>
              <a:gd name="T41" fmla="*/ 2147483647 h 1643"/>
              <a:gd name="T42" fmla="*/ 2147483647 w 1529"/>
              <a:gd name="T43" fmla="*/ 2147483647 h 1643"/>
              <a:gd name="T44" fmla="*/ 2147483647 w 1529"/>
              <a:gd name="T45" fmla="*/ 2147483647 h 1643"/>
              <a:gd name="T46" fmla="*/ 2147483647 w 1529"/>
              <a:gd name="T47" fmla="*/ 2147483647 h 1643"/>
              <a:gd name="T48" fmla="*/ 2147483647 w 1529"/>
              <a:gd name="T49" fmla="*/ 2147483647 h 1643"/>
              <a:gd name="T50" fmla="*/ 2147483647 w 1529"/>
              <a:gd name="T51" fmla="*/ 2147483647 h 1643"/>
              <a:gd name="T52" fmla="*/ 2147483647 w 1529"/>
              <a:gd name="T53" fmla="*/ 2147483647 h 1643"/>
              <a:gd name="T54" fmla="*/ 2147483647 w 1529"/>
              <a:gd name="T55" fmla="*/ 2147483647 h 1643"/>
              <a:gd name="T56" fmla="*/ 2147483647 w 1529"/>
              <a:gd name="T57" fmla="*/ 2147483647 h 1643"/>
              <a:gd name="T58" fmla="*/ 2147483647 w 1529"/>
              <a:gd name="T59" fmla="*/ 2147483647 h 1643"/>
              <a:gd name="T60" fmla="*/ 2147483647 w 1529"/>
              <a:gd name="T61" fmla="*/ 2147483647 h 1643"/>
              <a:gd name="T62" fmla="*/ 2147483647 w 1529"/>
              <a:gd name="T63" fmla="*/ 2147483647 h 1643"/>
              <a:gd name="T64" fmla="*/ 2147483647 w 1529"/>
              <a:gd name="T65" fmla="*/ 2147483647 h 1643"/>
              <a:gd name="T66" fmla="*/ 2147483647 w 1529"/>
              <a:gd name="T67" fmla="*/ 2147483647 h 1643"/>
              <a:gd name="T68" fmla="*/ 2147483647 w 1529"/>
              <a:gd name="T69" fmla="*/ 2147483647 h 1643"/>
              <a:gd name="T70" fmla="*/ 2147483647 w 1529"/>
              <a:gd name="T71" fmla="*/ 2147483647 h 1643"/>
              <a:gd name="T72" fmla="*/ 2147483647 w 1529"/>
              <a:gd name="T73" fmla="*/ 2147483647 h 1643"/>
              <a:gd name="T74" fmla="*/ 2147483647 w 1529"/>
              <a:gd name="T75" fmla="*/ 2147483647 h 1643"/>
              <a:gd name="T76" fmla="*/ 2147483647 w 1529"/>
              <a:gd name="T77" fmla="*/ 2147483647 h 1643"/>
              <a:gd name="T78" fmla="*/ 2147483647 w 1529"/>
              <a:gd name="T79" fmla="*/ 2147483647 h 1643"/>
              <a:gd name="T80" fmla="*/ 2147483647 w 1529"/>
              <a:gd name="T81" fmla="*/ 2147483647 h 1643"/>
              <a:gd name="T82" fmla="*/ 2147483647 w 1529"/>
              <a:gd name="T83" fmla="*/ 2147483647 h 1643"/>
              <a:gd name="T84" fmla="*/ 2147483647 w 1529"/>
              <a:gd name="T85" fmla="*/ 2147483647 h 16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29"/>
              <a:gd name="T130" fmla="*/ 0 h 1643"/>
              <a:gd name="T131" fmla="*/ 1529 w 1529"/>
              <a:gd name="T132" fmla="*/ 1643 h 16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29" h="1643">
                <a:moveTo>
                  <a:pt x="914" y="212"/>
                </a:moveTo>
                <a:cubicBezTo>
                  <a:pt x="960" y="229"/>
                  <a:pt x="1001" y="221"/>
                  <a:pt x="1042" y="194"/>
                </a:cubicBezTo>
                <a:cubicBezTo>
                  <a:pt x="1058" y="147"/>
                  <a:pt x="1083" y="141"/>
                  <a:pt x="1124" y="121"/>
                </a:cubicBezTo>
                <a:cubicBezTo>
                  <a:pt x="1134" y="116"/>
                  <a:pt x="1141" y="103"/>
                  <a:pt x="1152" y="103"/>
                </a:cubicBezTo>
                <a:cubicBezTo>
                  <a:pt x="1161" y="103"/>
                  <a:pt x="1139" y="115"/>
                  <a:pt x="1133" y="121"/>
                </a:cubicBezTo>
                <a:cubicBezTo>
                  <a:pt x="1118" y="165"/>
                  <a:pt x="1112" y="196"/>
                  <a:pt x="1079" y="231"/>
                </a:cubicBezTo>
                <a:cubicBezTo>
                  <a:pt x="1082" y="240"/>
                  <a:pt x="1094" y="284"/>
                  <a:pt x="1106" y="286"/>
                </a:cubicBezTo>
                <a:cubicBezTo>
                  <a:pt x="1117" y="288"/>
                  <a:pt x="1123" y="271"/>
                  <a:pt x="1133" y="267"/>
                </a:cubicBezTo>
                <a:cubicBezTo>
                  <a:pt x="1148" y="261"/>
                  <a:pt x="1164" y="261"/>
                  <a:pt x="1179" y="258"/>
                </a:cubicBezTo>
                <a:cubicBezTo>
                  <a:pt x="1173" y="277"/>
                  <a:pt x="1154" y="293"/>
                  <a:pt x="1152" y="313"/>
                </a:cubicBezTo>
                <a:cubicBezTo>
                  <a:pt x="1138" y="442"/>
                  <a:pt x="1287" y="373"/>
                  <a:pt x="1389" y="377"/>
                </a:cubicBezTo>
                <a:cubicBezTo>
                  <a:pt x="1346" y="420"/>
                  <a:pt x="1327" y="401"/>
                  <a:pt x="1280" y="432"/>
                </a:cubicBezTo>
                <a:cubicBezTo>
                  <a:pt x="1255" y="505"/>
                  <a:pt x="1258" y="468"/>
                  <a:pt x="1271" y="542"/>
                </a:cubicBezTo>
                <a:cubicBezTo>
                  <a:pt x="1306" y="529"/>
                  <a:pt x="1319" y="540"/>
                  <a:pt x="1353" y="551"/>
                </a:cubicBezTo>
                <a:cubicBezTo>
                  <a:pt x="1330" y="558"/>
                  <a:pt x="1276" y="590"/>
                  <a:pt x="1316" y="624"/>
                </a:cubicBezTo>
                <a:cubicBezTo>
                  <a:pt x="1317" y="625"/>
                  <a:pt x="1385" y="646"/>
                  <a:pt x="1399" y="651"/>
                </a:cubicBezTo>
                <a:cubicBezTo>
                  <a:pt x="1408" y="654"/>
                  <a:pt x="1426" y="660"/>
                  <a:pt x="1426" y="660"/>
                </a:cubicBezTo>
                <a:cubicBezTo>
                  <a:pt x="1432" y="666"/>
                  <a:pt x="1450" y="673"/>
                  <a:pt x="1444" y="679"/>
                </a:cubicBezTo>
                <a:cubicBezTo>
                  <a:pt x="1430" y="693"/>
                  <a:pt x="1389" y="697"/>
                  <a:pt x="1389" y="697"/>
                </a:cubicBezTo>
                <a:cubicBezTo>
                  <a:pt x="1384" y="700"/>
                  <a:pt x="1346" y="723"/>
                  <a:pt x="1344" y="734"/>
                </a:cubicBezTo>
                <a:cubicBezTo>
                  <a:pt x="1335" y="798"/>
                  <a:pt x="1387" y="834"/>
                  <a:pt x="1417" y="880"/>
                </a:cubicBezTo>
                <a:cubicBezTo>
                  <a:pt x="1391" y="920"/>
                  <a:pt x="1377" y="910"/>
                  <a:pt x="1335" y="926"/>
                </a:cubicBezTo>
                <a:cubicBezTo>
                  <a:pt x="1395" y="946"/>
                  <a:pt x="1331" y="916"/>
                  <a:pt x="1371" y="980"/>
                </a:cubicBezTo>
                <a:cubicBezTo>
                  <a:pt x="1393" y="1014"/>
                  <a:pt x="1429" y="1011"/>
                  <a:pt x="1463" y="1017"/>
                </a:cubicBezTo>
                <a:cubicBezTo>
                  <a:pt x="1529" y="1083"/>
                  <a:pt x="1447" y="1036"/>
                  <a:pt x="1417" y="1026"/>
                </a:cubicBezTo>
                <a:cubicBezTo>
                  <a:pt x="1386" y="1029"/>
                  <a:pt x="1354" y="1024"/>
                  <a:pt x="1325" y="1035"/>
                </a:cubicBezTo>
                <a:cubicBezTo>
                  <a:pt x="1316" y="1038"/>
                  <a:pt x="1316" y="1053"/>
                  <a:pt x="1316" y="1063"/>
                </a:cubicBezTo>
                <a:cubicBezTo>
                  <a:pt x="1316" y="1152"/>
                  <a:pt x="1302" y="1138"/>
                  <a:pt x="1353" y="1154"/>
                </a:cubicBezTo>
                <a:cubicBezTo>
                  <a:pt x="1347" y="1166"/>
                  <a:pt x="1348" y="1186"/>
                  <a:pt x="1335" y="1191"/>
                </a:cubicBezTo>
                <a:cubicBezTo>
                  <a:pt x="1318" y="1197"/>
                  <a:pt x="1272" y="1179"/>
                  <a:pt x="1252" y="1172"/>
                </a:cubicBezTo>
                <a:cubicBezTo>
                  <a:pt x="1243" y="1175"/>
                  <a:pt x="1227" y="1173"/>
                  <a:pt x="1225" y="1182"/>
                </a:cubicBezTo>
                <a:cubicBezTo>
                  <a:pt x="1220" y="1206"/>
                  <a:pt x="1231" y="1231"/>
                  <a:pt x="1234" y="1255"/>
                </a:cubicBezTo>
                <a:cubicBezTo>
                  <a:pt x="1237" y="1282"/>
                  <a:pt x="1240" y="1310"/>
                  <a:pt x="1243" y="1337"/>
                </a:cubicBezTo>
                <a:cubicBezTo>
                  <a:pt x="1210" y="1359"/>
                  <a:pt x="1210" y="1374"/>
                  <a:pt x="1197" y="1410"/>
                </a:cubicBezTo>
                <a:cubicBezTo>
                  <a:pt x="1152" y="1395"/>
                  <a:pt x="1166" y="1378"/>
                  <a:pt x="1152" y="1337"/>
                </a:cubicBezTo>
                <a:cubicBezTo>
                  <a:pt x="1137" y="1340"/>
                  <a:pt x="1114" y="1333"/>
                  <a:pt x="1106" y="1346"/>
                </a:cubicBezTo>
                <a:cubicBezTo>
                  <a:pt x="1092" y="1370"/>
                  <a:pt x="1102" y="1401"/>
                  <a:pt x="1097" y="1428"/>
                </a:cubicBezTo>
                <a:cubicBezTo>
                  <a:pt x="1088" y="1476"/>
                  <a:pt x="1083" y="1477"/>
                  <a:pt x="1060" y="1511"/>
                </a:cubicBezTo>
                <a:cubicBezTo>
                  <a:pt x="1057" y="1520"/>
                  <a:pt x="1051" y="1529"/>
                  <a:pt x="1051" y="1538"/>
                </a:cubicBezTo>
                <a:cubicBezTo>
                  <a:pt x="1051" y="1578"/>
                  <a:pt x="1076" y="1609"/>
                  <a:pt x="1042" y="1556"/>
                </a:cubicBezTo>
                <a:cubicBezTo>
                  <a:pt x="1033" y="1470"/>
                  <a:pt x="1043" y="1466"/>
                  <a:pt x="969" y="1447"/>
                </a:cubicBezTo>
                <a:cubicBezTo>
                  <a:pt x="916" y="1391"/>
                  <a:pt x="940" y="1485"/>
                  <a:pt x="914" y="1502"/>
                </a:cubicBezTo>
                <a:cubicBezTo>
                  <a:pt x="896" y="1514"/>
                  <a:pt x="859" y="1538"/>
                  <a:pt x="859" y="1538"/>
                </a:cubicBezTo>
                <a:cubicBezTo>
                  <a:pt x="847" y="1576"/>
                  <a:pt x="855" y="1587"/>
                  <a:pt x="877" y="1620"/>
                </a:cubicBezTo>
                <a:cubicBezTo>
                  <a:pt x="870" y="1623"/>
                  <a:pt x="817" y="1643"/>
                  <a:pt x="813" y="1639"/>
                </a:cubicBezTo>
                <a:cubicBezTo>
                  <a:pt x="802" y="1627"/>
                  <a:pt x="836" y="1582"/>
                  <a:pt x="841" y="1575"/>
                </a:cubicBezTo>
                <a:cubicBezTo>
                  <a:pt x="831" y="1502"/>
                  <a:pt x="842" y="1475"/>
                  <a:pt x="768" y="1456"/>
                </a:cubicBezTo>
                <a:cubicBezTo>
                  <a:pt x="762" y="1474"/>
                  <a:pt x="757" y="1493"/>
                  <a:pt x="749" y="1511"/>
                </a:cubicBezTo>
                <a:cubicBezTo>
                  <a:pt x="745" y="1521"/>
                  <a:pt x="739" y="1546"/>
                  <a:pt x="731" y="1538"/>
                </a:cubicBezTo>
                <a:cubicBezTo>
                  <a:pt x="718" y="1525"/>
                  <a:pt x="727" y="1501"/>
                  <a:pt x="722" y="1483"/>
                </a:cubicBezTo>
                <a:cubicBezTo>
                  <a:pt x="718" y="1470"/>
                  <a:pt x="710" y="1459"/>
                  <a:pt x="704" y="1447"/>
                </a:cubicBezTo>
                <a:cubicBezTo>
                  <a:pt x="689" y="1450"/>
                  <a:pt x="672" y="1448"/>
                  <a:pt x="658" y="1456"/>
                </a:cubicBezTo>
                <a:cubicBezTo>
                  <a:pt x="649" y="1461"/>
                  <a:pt x="649" y="1477"/>
                  <a:pt x="640" y="1483"/>
                </a:cubicBezTo>
                <a:cubicBezTo>
                  <a:pt x="629" y="1490"/>
                  <a:pt x="615" y="1489"/>
                  <a:pt x="603" y="1492"/>
                </a:cubicBezTo>
                <a:cubicBezTo>
                  <a:pt x="579" y="1566"/>
                  <a:pt x="591" y="1467"/>
                  <a:pt x="594" y="1456"/>
                </a:cubicBezTo>
                <a:cubicBezTo>
                  <a:pt x="579" y="1366"/>
                  <a:pt x="590" y="1405"/>
                  <a:pt x="548" y="1447"/>
                </a:cubicBezTo>
                <a:cubicBezTo>
                  <a:pt x="542" y="1441"/>
                  <a:pt x="537" y="1433"/>
                  <a:pt x="530" y="1428"/>
                </a:cubicBezTo>
                <a:cubicBezTo>
                  <a:pt x="485" y="1400"/>
                  <a:pt x="431" y="1466"/>
                  <a:pt x="411" y="1502"/>
                </a:cubicBezTo>
                <a:cubicBezTo>
                  <a:pt x="404" y="1514"/>
                  <a:pt x="403" y="1529"/>
                  <a:pt x="393" y="1538"/>
                </a:cubicBezTo>
                <a:cubicBezTo>
                  <a:pt x="386" y="1545"/>
                  <a:pt x="374" y="1544"/>
                  <a:pt x="365" y="1547"/>
                </a:cubicBezTo>
                <a:cubicBezTo>
                  <a:pt x="384" y="1497"/>
                  <a:pt x="369" y="1525"/>
                  <a:pt x="429" y="1465"/>
                </a:cubicBezTo>
                <a:cubicBezTo>
                  <a:pt x="435" y="1459"/>
                  <a:pt x="448" y="1447"/>
                  <a:pt x="448" y="1447"/>
                </a:cubicBezTo>
                <a:cubicBezTo>
                  <a:pt x="467" y="1387"/>
                  <a:pt x="452" y="1343"/>
                  <a:pt x="402" y="1310"/>
                </a:cubicBezTo>
                <a:cubicBezTo>
                  <a:pt x="345" y="1338"/>
                  <a:pt x="373" y="1316"/>
                  <a:pt x="329" y="1383"/>
                </a:cubicBezTo>
                <a:cubicBezTo>
                  <a:pt x="323" y="1392"/>
                  <a:pt x="311" y="1410"/>
                  <a:pt x="311" y="1410"/>
                </a:cubicBezTo>
                <a:cubicBezTo>
                  <a:pt x="308" y="1422"/>
                  <a:pt x="311" y="1439"/>
                  <a:pt x="301" y="1447"/>
                </a:cubicBezTo>
                <a:cubicBezTo>
                  <a:pt x="287" y="1459"/>
                  <a:pt x="247" y="1465"/>
                  <a:pt x="247" y="1465"/>
                </a:cubicBezTo>
                <a:cubicBezTo>
                  <a:pt x="264" y="1439"/>
                  <a:pt x="284" y="1418"/>
                  <a:pt x="301" y="1392"/>
                </a:cubicBezTo>
                <a:cubicBezTo>
                  <a:pt x="304" y="1361"/>
                  <a:pt x="302" y="1329"/>
                  <a:pt x="311" y="1300"/>
                </a:cubicBezTo>
                <a:cubicBezTo>
                  <a:pt x="315" y="1288"/>
                  <a:pt x="331" y="1284"/>
                  <a:pt x="338" y="1273"/>
                </a:cubicBezTo>
                <a:cubicBezTo>
                  <a:pt x="343" y="1265"/>
                  <a:pt x="344" y="1255"/>
                  <a:pt x="347" y="1246"/>
                </a:cubicBezTo>
                <a:cubicBezTo>
                  <a:pt x="290" y="1206"/>
                  <a:pt x="343" y="1192"/>
                  <a:pt x="274" y="1209"/>
                </a:cubicBezTo>
                <a:cubicBezTo>
                  <a:pt x="232" y="1242"/>
                  <a:pt x="205" y="1250"/>
                  <a:pt x="173" y="1291"/>
                </a:cubicBezTo>
                <a:cubicBezTo>
                  <a:pt x="153" y="1353"/>
                  <a:pt x="181" y="1298"/>
                  <a:pt x="137" y="1310"/>
                </a:cubicBezTo>
                <a:cubicBezTo>
                  <a:pt x="122" y="1314"/>
                  <a:pt x="112" y="1328"/>
                  <a:pt x="100" y="1337"/>
                </a:cubicBezTo>
                <a:cubicBezTo>
                  <a:pt x="94" y="1346"/>
                  <a:pt x="87" y="1354"/>
                  <a:pt x="82" y="1364"/>
                </a:cubicBezTo>
                <a:cubicBezTo>
                  <a:pt x="78" y="1373"/>
                  <a:pt x="73" y="1402"/>
                  <a:pt x="73" y="1392"/>
                </a:cubicBezTo>
                <a:cubicBezTo>
                  <a:pt x="73" y="1351"/>
                  <a:pt x="97" y="1321"/>
                  <a:pt x="128" y="1300"/>
                </a:cubicBezTo>
                <a:cubicBezTo>
                  <a:pt x="148" y="1241"/>
                  <a:pt x="120" y="1299"/>
                  <a:pt x="164" y="1264"/>
                </a:cubicBezTo>
                <a:cubicBezTo>
                  <a:pt x="173" y="1257"/>
                  <a:pt x="177" y="1245"/>
                  <a:pt x="183" y="1236"/>
                </a:cubicBezTo>
                <a:cubicBezTo>
                  <a:pt x="201" y="1183"/>
                  <a:pt x="168" y="1177"/>
                  <a:pt x="201" y="1127"/>
                </a:cubicBezTo>
                <a:cubicBezTo>
                  <a:pt x="231" y="1034"/>
                  <a:pt x="134" y="1077"/>
                  <a:pt x="82" y="1090"/>
                </a:cubicBezTo>
                <a:cubicBezTo>
                  <a:pt x="73" y="1096"/>
                  <a:pt x="65" y="1113"/>
                  <a:pt x="55" y="1108"/>
                </a:cubicBezTo>
                <a:cubicBezTo>
                  <a:pt x="47" y="1104"/>
                  <a:pt x="58" y="1088"/>
                  <a:pt x="64" y="1081"/>
                </a:cubicBezTo>
                <a:cubicBezTo>
                  <a:pt x="72" y="1071"/>
                  <a:pt x="121" y="1048"/>
                  <a:pt x="128" y="1044"/>
                </a:cubicBezTo>
                <a:cubicBezTo>
                  <a:pt x="153" y="969"/>
                  <a:pt x="146" y="997"/>
                  <a:pt x="201" y="944"/>
                </a:cubicBezTo>
                <a:cubicBezTo>
                  <a:pt x="230" y="855"/>
                  <a:pt x="95" y="817"/>
                  <a:pt x="45" y="770"/>
                </a:cubicBezTo>
                <a:cubicBezTo>
                  <a:pt x="36" y="743"/>
                  <a:pt x="39" y="713"/>
                  <a:pt x="27" y="688"/>
                </a:cubicBezTo>
                <a:cubicBezTo>
                  <a:pt x="22" y="678"/>
                  <a:pt x="0" y="681"/>
                  <a:pt x="0" y="670"/>
                </a:cubicBezTo>
                <a:cubicBezTo>
                  <a:pt x="0" y="661"/>
                  <a:pt x="18" y="675"/>
                  <a:pt x="27" y="679"/>
                </a:cubicBezTo>
                <a:cubicBezTo>
                  <a:pt x="37" y="684"/>
                  <a:pt x="46" y="691"/>
                  <a:pt x="55" y="697"/>
                </a:cubicBezTo>
                <a:cubicBezTo>
                  <a:pt x="58" y="706"/>
                  <a:pt x="57" y="717"/>
                  <a:pt x="64" y="724"/>
                </a:cubicBezTo>
                <a:cubicBezTo>
                  <a:pt x="80" y="740"/>
                  <a:pt x="119" y="761"/>
                  <a:pt x="119" y="761"/>
                </a:cubicBezTo>
                <a:cubicBezTo>
                  <a:pt x="203" y="698"/>
                  <a:pt x="165" y="720"/>
                  <a:pt x="228" y="688"/>
                </a:cubicBezTo>
                <a:cubicBezTo>
                  <a:pt x="246" y="632"/>
                  <a:pt x="204" y="580"/>
                  <a:pt x="164" y="542"/>
                </a:cubicBezTo>
                <a:cubicBezTo>
                  <a:pt x="161" y="533"/>
                  <a:pt x="154" y="524"/>
                  <a:pt x="155" y="514"/>
                </a:cubicBezTo>
                <a:cubicBezTo>
                  <a:pt x="157" y="495"/>
                  <a:pt x="173" y="459"/>
                  <a:pt x="173" y="459"/>
                </a:cubicBezTo>
                <a:cubicBezTo>
                  <a:pt x="170" y="447"/>
                  <a:pt x="158" y="434"/>
                  <a:pt x="164" y="423"/>
                </a:cubicBezTo>
                <a:cubicBezTo>
                  <a:pt x="168" y="415"/>
                  <a:pt x="180" y="433"/>
                  <a:pt x="183" y="441"/>
                </a:cubicBezTo>
                <a:cubicBezTo>
                  <a:pt x="190" y="458"/>
                  <a:pt x="183" y="480"/>
                  <a:pt x="192" y="496"/>
                </a:cubicBezTo>
                <a:cubicBezTo>
                  <a:pt x="202" y="515"/>
                  <a:pt x="237" y="542"/>
                  <a:pt x="237" y="542"/>
                </a:cubicBezTo>
                <a:cubicBezTo>
                  <a:pt x="276" y="503"/>
                  <a:pt x="289" y="442"/>
                  <a:pt x="347" y="423"/>
                </a:cubicBezTo>
                <a:cubicBezTo>
                  <a:pt x="334" y="382"/>
                  <a:pt x="312" y="361"/>
                  <a:pt x="283" y="331"/>
                </a:cubicBezTo>
                <a:cubicBezTo>
                  <a:pt x="288" y="303"/>
                  <a:pt x="301" y="277"/>
                  <a:pt x="301" y="249"/>
                </a:cubicBezTo>
                <a:cubicBezTo>
                  <a:pt x="301" y="230"/>
                  <a:pt x="292" y="175"/>
                  <a:pt x="292" y="194"/>
                </a:cubicBezTo>
                <a:cubicBezTo>
                  <a:pt x="292" y="277"/>
                  <a:pt x="282" y="300"/>
                  <a:pt x="347" y="322"/>
                </a:cubicBezTo>
                <a:cubicBezTo>
                  <a:pt x="377" y="368"/>
                  <a:pt x="424" y="367"/>
                  <a:pt x="475" y="377"/>
                </a:cubicBezTo>
                <a:cubicBezTo>
                  <a:pt x="518" y="312"/>
                  <a:pt x="485" y="250"/>
                  <a:pt x="530" y="203"/>
                </a:cubicBezTo>
                <a:cubicBezTo>
                  <a:pt x="545" y="159"/>
                  <a:pt x="525" y="134"/>
                  <a:pt x="493" y="103"/>
                </a:cubicBezTo>
                <a:cubicBezTo>
                  <a:pt x="490" y="94"/>
                  <a:pt x="482" y="85"/>
                  <a:pt x="484" y="75"/>
                </a:cubicBezTo>
                <a:cubicBezTo>
                  <a:pt x="486" y="66"/>
                  <a:pt x="495" y="55"/>
                  <a:pt x="503" y="57"/>
                </a:cubicBezTo>
                <a:cubicBezTo>
                  <a:pt x="514" y="60"/>
                  <a:pt x="515" y="75"/>
                  <a:pt x="521" y="84"/>
                </a:cubicBezTo>
                <a:cubicBezTo>
                  <a:pt x="528" y="105"/>
                  <a:pt x="529" y="128"/>
                  <a:pt x="539" y="148"/>
                </a:cubicBezTo>
                <a:cubicBezTo>
                  <a:pt x="560" y="192"/>
                  <a:pt x="669" y="209"/>
                  <a:pt x="713" y="231"/>
                </a:cubicBezTo>
                <a:cubicBezTo>
                  <a:pt x="707" y="243"/>
                  <a:pt x="707" y="261"/>
                  <a:pt x="695" y="267"/>
                </a:cubicBezTo>
                <a:cubicBezTo>
                  <a:pt x="670" y="279"/>
                  <a:pt x="672" y="227"/>
                  <a:pt x="685" y="212"/>
                </a:cubicBezTo>
                <a:cubicBezTo>
                  <a:pt x="694" y="201"/>
                  <a:pt x="710" y="200"/>
                  <a:pt x="722" y="194"/>
                </a:cubicBezTo>
                <a:cubicBezTo>
                  <a:pt x="716" y="179"/>
                  <a:pt x="712" y="162"/>
                  <a:pt x="704" y="148"/>
                </a:cubicBezTo>
                <a:cubicBezTo>
                  <a:pt x="683" y="111"/>
                  <a:pt x="677" y="152"/>
                  <a:pt x="695" y="103"/>
                </a:cubicBezTo>
                <a:cubicBezTo>
                  <a:pt x="698" y="85"/>
                  <a:pt x="686" y="42"/>
                  <a:pt x="704" y="48"/>
                </a:cubicBezTo>
                <a:cubicBezTo>
                  <a:pt x="725" y="55"/>
                  <a:pt x="710" y="93"/>
                  <a:pt x="722" y="112"/>
                </a:cubicBezTo>
                <a:cubicBezTo>
                  <a:pt x="725" y="118"/>
                  <a:pt x="805" y="146"/>
                  <a:pt x="813" y="148"/>
                </a:cubicBezTo>
                <a:cubicBezTo>
                  <a:pt x="810" y="160"/>
                  <a:pt x="798" y="174"/>
                  <a:pt x="804" y="185"/>
                </a:cubicBezTo>
                <a:cubicBezTo>
                  <a:pt x="808" y="193"/>
                  <a:pt x="819" y="175"/>
                  <a:pt x="823" y="167"/>
                </a:cubicBezTo>
                <a:cubicBezTo>
                  <a:pt x="862" y="90"/>
                  <a:pt x="815" y="129"/>
                  <a:pt x="868" y="94"/>
                </a:cubicBezTo>
                <a:cubicBezTo>
                  <a:pt x="885" y="25"/>
                  <a:pt x="862" y="82"/>
                  <a:pt x="905" y="39"/>
                </a:cubicBezTo>
                <a:cubicBezTo>
                  <a:pt x="913" y="31"/>
                  <a:pt x="923" y="0"/>
                  <a:pt x="923" y="11"/>
                </a:cubicBezTo>
                <a:cubicBezTo>
                  <a:pt x="923" y="25"/>
                  <a:pt x="910" y="35"/>
                  <a:pt x="905" y="48"/>
                </a:cubicBezTo>
                <a:cubicBezTo>
                  <a:pt x="898" y="66"/>
                  <a:pt x="887" y="103"/>
                  <a:pt x="887" y="103"/>
                </a:cubicBezTo>
                <a:cubicBezTo>
                  <a:pt x="896" y="218"/>
                  <a:pt x="860" y="212"/>
                  <a:pt x="914" y="212"/>
                </a:cubicBezTo>
                <a:close/>
              </a:path>
            </a:pathLst>
          </a:custGeom>
          <a:gradFill rotWithShape="1">
            <a:gsLst>
              <a:gs pos="0">
                <a:srgbClr val="FFFF00"/>
              </a:gs>
              <a:gs pos="100000">
                <a:srgbClr val="FF6600"/>
              </a:gs>
            </a:gsLst>
            <a:path path="rect">
              <a:fillToRect l="50000" t="50000" r="50000" b="50000"/>
            </a:path>
          </a:gradFill>
          <a:ln w="9525">
            <a:noFill/>
            <a:round/>
            <a:headEnd/>
            <a:tailEnd/>
          </a:ln>
        </p:spPr>
        <p:txBody>
          <a:bodyPr/>
          <a:lstStyle/>
          <a:p>
            <a:endParaRPr lang="en-US"/>
          </a:p>
        </p:txBody>
      </p:sp>
      <p:sp>
        <p:nvSpPr>
          <p:cNvPr id="17412" name="Oval 4"/>
          <p:cNvSpPr>
            <a:spLocks noChangeArrowheads="1"/>
          </p:cNvSpPr>
          <p:nvPr/>
        </p:nvSpPr>
        <p:spPr bwMode="auto">
          <a:xfrm>
            <a:off x="6324600" y="3898900"/>
            <a:ext cx="1371600" cy="1371600"/>
          </a:xfrm>
          <a:prstGeom prst="ellipse">
            <a:avLst/>
          </a:prstGeom>
          <a:gradFill rotWithShape="1">
            <a:gsLst>
              <a:gs pos="0">
                <a:schemeClr val="bg1"/>
              </a:gs>
              <a:gs pos="100000">
                <a:schemeClr val="bg2"/>
              </a:gs>
            </a:gsLst>
            <a:lin ang="0" scaled="1"/>
          </a:gradFill>
          <a:ln w="9525">
            <a:solidFill>
              <a:schemeClr val="tx1"/>
            </a:solidFill>
            <a:round/>
            <a:headEnd/>
            <a:tailEnd/>
          </a:ln>
        </p:spPr>
        <p:txBody>
          <a:bodyPr wrap="none" anchor="ctr"/>
          <a:lstStyle/>
          <a:p>
            <a:endParaRPr lang="en-US"/>
          </a:p>
        </p:txBody>
      </p:sp>
      <p:sp>
        <p:nvSpPr>
          <p:cNvPr id="17413" name="Oval 5"/>
          <p:cNvSpPr>
            <a:spLocks noChangeArrowheads="1"/>
          </p:cNvSpPr>
          <p:nvPr/>
        </p:nvSpPr>
        <p:spPr bwMode="auto">
          <a:xfrm>
            <a:off x="5562600" y="3043238"/>
            <a:ext cx="2971800" cy="2971800"/>
          </a:xfrm>
          <a:prstGeom prst="ellipse">
            <a:avLst/>
          </a:prstGeom>
          <a:noFill/>
          <a:ln w="9525">
            <a:solidFill>
              <a:schemeClr val="bg1"/>
            </a:solidFill>
            <a:prstDash val="dash"/>
            <a:round/>
            <a:headEnd/>
            <a:tailEnd/>
          </a:ln>
        </p:spPr>
        <p:txBody>
          <a:bodyPr wrap="none" anchor="ctr"/>
          <a:lstStyle/>
          <a:p>
            <a:endParaRPr lang="en-US"/>
          </a:p>
        </p:txBody>
      </p:sp>
      <p:sp>
        <p:nvSpPr>
          <p:cNvPr id="17414" name="Oval 6"/>
          <p:cNvSpPr>
            <a:spLocks noChangeArrowheads="1"/>
          </p:cNvSpPr>
          <p:nvPr/>
        </p:nvSpPr>
        <p:spPr bwMode="auto">
          <a:xfrm>
            <a:off x="838200" y="3733800"/>
            <a:ext cx="1600200" cy="1600200"/>
          </a:xfrm>
          <a:prstGeom prst="ellipse">
            <a:avLst/>
          </a:prstGeom>
          <a:solidFill>
            <a:srgbClr val="FFFF00"/>
          </a:solidFill>
          <a:ln w="9525">
            <a:noFill/>
            <a:round/>
            <a:headEnd/>
            <a:tailEnd/>
          </a:ln>
        </p:spPr>
        <p:txBody>
          <a:bodyPr wrap="none" anchor="ctr"/>
          <a:lstStyle/>
          <a:p>
            <a:endParaRPr lang="en-US"/>
          </a:p>
        </p:txBody>
      </p:sp>
      <p:sp>
        <p:nvSpPr>
          <p:cNvPr id="205831" name="Line 7"/>
          <p:cNvSpPr>
            <a:spLocks noChangeShapeType="1"/>
          </p:cNvSpPr>
          <p:nvPr/>
        </p:nvSpPr>
        <p:spPr bwMode="auto">
          <a:xfrm flipV="1">
            <a:off x="1752600" y="4051300"/>
            <a:ext cx="4800600" cy="1282700"/>
          </a:xfrm>
          <a:prstGeom prst="line">
            <a:avLst/>
          </a:prstGeom>
          <a:noFill/>
          <a:ln w="9525">
            <a:solidFill>
              <a:srgbClr val="FFFF00"/>
            </a:solidFill>
            <a:round/>
            <a:headEnd/>
            <a:tailEnd type="triangle" w="med" len="med"/>
          </a:ln>
        </p:spPr>
        <p:txBody>
          <a:bodyPr/>
          <a:lstStyle/>
          <a:p>
            <a:endParaRPr lang="en-US"/>
          </a:p>
        </p:txBody>
      </p:sp>
      <p:grpSp>
        <p:nvGrpSpPr>
          <p:cNvPr id="2" name="Group 8"/>
          <p:cNvGrpSpPr>
            <a:grpSpLocks/>
          </p:cNvGrpSpPr>
          <p:nvPr/>
        </p:nvGrpSpPr>
        <p:grpSpPr bwMode="auto">
          <a:xfrm>
            <a:off x="6110288" y="3019425"/>
            <a:ext cx="457200" cy="457200"/>
            <a:chOff x="3840" y="1008"/>
            <a:chExt cx="288" cy="288"/>
          </a:xfrm>
        </p:grpSpPr>
        <p:sp>
          <p:nvSpPr>
            <p:cNvPr id="17463" name="Oval 9"/>
            <p:cNvSpPr>
              <a:spLocks noChangeArrowheads="1"/>
            </p:cNvSpPr>
            <p:nvPr/>
          </p:nvSpPr>
          <p:spPr bwMode="auto">
            <a:xfrm>
              <a:off x="3840" y="1008"/>
              <a:ext cx="288" cy="288"/>
            </a:xfrm>
            <a:prstGeom prst="ellipse">
              <a:avLst/>
            </a:prstGeom>
            <a:gradFill rotWithShape="1">
              <a:gsLst>
                <a:gs pos="0">
                  <a:srgbClr val="FFFF66"/>
                </a:gs>
                <a:gs pos="100000">
                  <a:schemeClr val="tx1"/>
                </a:gs>
              </a:gsLst>
              <a:lin ang="0" scaled="1"/>
            </a:gradFill>
            <a:ln w="9525">
              <a:noFill/>
              <a:round/>
              <a:headEnd/>
              <a:tailEnd/>
            </a:ln>
          </p:spPr>
          <p:txBody>
            <a:bodyPr wrap="none" anchor="ctr"/>
            <a:lstStyle/>
            <a:p>
              <a:endParaRPr lang="en-US"/>
            </a:p>
          </p:txBody>
        </p:sp>
        <p:sp>
          <p:nvSpPr>
            <p:cNvPr id="17464" name="Freeform 10"/>
            <p:cNvSpPr>
              <a:spLocks/>
            </p:cNvSpPr>
            <p:nvPr/>
          </p:nvSpPr>
          <p:spPr bwMode="auto">
            <a:xfrm>
              <a:off x="3984" y="1008"/>
              <a:ext cx="144" cy="288"/>
            </a:xfrm>
            <a:custGeom>
              <a:avLst/>
              <a:gdLst>
                <a:gd name="T0" fmla="*/ 0 w 144"/>
                <a:gd name="T1" fmla="*/ 0 h 288"/>
                <a:gd name="T2" fmla="*/ 21 w 144"/>
                <a:gd name="T3" fmla="*/ 24 h 288"/>
                <a:gd name="T4" fmla="*/ 36 w 144"/>
                <a:gd name="T5" fmla="*/ 51 h 288"/>
                <a:gd name="T6" fmla="*/ 48 w 144"/>
                <a:gd name="T7" fmla="*/ 96 h 288"/>
                <a:gd name="T8" fmla="*/ 51 w 144"/>
                <a:gd name="T9" fmla="*/ 144 h 288"/>
                <a:gd name="T10" fmla="*/ 42 w 144"/>
                <a:gd name="T11" fmla="*/ 210 h 288"/>
                <a:gd name="T12" fmla="*/ 30 w 144"/>
                <a:gd name="T13" fmla="*/ 240 h 288"/>
                <a:gd name="T14" fmla="*/ 0 w 144"/>
                <a:gd name="T15" fmla="*/ 288 h 288"/>
                <a:gd name="T16" fmla="*/ 54 w 144"/>
                <a:gd name="T17" fmla="*/ 279 h 288"/>
                <a:gd name="T18" fmla="*/ 105 w 144"/>
                <a:gd name="T19" fmla="*/ 246 h 288"/>
                <a:gd name="T20" fmla="*/ 138 w 144"/>
                <a:gd name="T21" fmla="*/ 192 h 288"/>
                <a:gd name="T22" fmla="*/ 144 w 144"/>
                <a:gd name="T23" fmla="*/ 144 h 288"/>
                <a:gd name="T24" fmla="*/ 138 w 144"/>
                <a:gd name="T25" fmla="*/ 99 h 288"/>
                <a:gd name="T26" fmla="*/ 120 w 144"/>
                <a:gd name="T27" fmla="*/ 60 h 288"/>
                <a:gd name="T28" fmla="*/ 96 w 144"/>
                <a:gd name="T29" fmla="*/ 33 h 288"/>
                <a:gd name="T30" fmla="*/ 63 w 144"/>
                <a:gd name="T31" fmla="*/ 12 h 288"/>
                <a:gd name="T32" fmla="*/ 0 w 144"/>
                <a:gd name="T33" fmla="*/ 0 h 2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288"/>
                <a:gd name="T53" fmla="*/ 144 w 144"/>
                <a:gd name="T54" fmla="*/ 288 h 2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288">
                  <a:moveTo>
                    <a:pt x="0" y="0"/>
                  </a:moveTo>
                  <a:lnTo>
                    <a:pt x="21" y="24"/>
                  </a:lnTo>
                  <a:lnTo>
                    <a:pt x="36" y="51"/>
                  </a:lnTo>
                  <a:lnTo>
                    <a:pt x="48" y="96"/>
                  </a:lnTo>
                  <a:lnTo>
                    <a:pt x="51" y="144"/>
                  </a:lnTo>
                  <a:lnTo>
                    <a:pt x="42" y="210"/>
                  </a:lnTo>
                  <a:lnTo>
                    <a:pt x="30" y="240"/>
                  </a:lnTo>
                  <a:lnTo>
                    <a:pt x="0" y="288"/>
                  </a:lnTo>
                  <a:lnTo>
                    <a:pt x="54" y="279"/>
                  </a:lnTo>
                  <a:lnTo>
                    <a:pt x="105" y="246"/>
                  </a:lnTo>
                  <a:lnTo>
                    <a:pt x="138" y="192"/>
                  </a:lnTo>
                  <a:lnTo>
                    <a:pt x="144" y="144"/>
                  </a:lnTo>
                  <a:lnTo>
                    <a:pt x="138" y="99"/>
                  </a:lnTo>
                  <a:lnTo>
                    <a:pt x="120" y="60"/>
                  </a:lnTo>
                  <a:lnTo>
                    <a:pt x="96" y="33"/>
                  </a:lnTo>
                  <a:lnTo>
                    <a:pt x="63" y="12"/>
                  </a:lnTo>
                  <a:lnTo>
                    <a:pt x="0" y="0"/>
                  </a:lnTo>
                  <a:close/>
                </a:path>
              </a:pathLst>
            </a:custGeom>
            <a:solidFill>
              <a:schemeClr val="tx1"/>
            </a:solidFill>
            <a:ln w="9525">
              <a:noFill/>
              <a:round/>
              <a:headEnd/>
              <a:tailEnd/>
            </a:ln>
          </p:spPr>
          <p:txBody>
            <a:bodyPr/>
            <a:lstStyle/>
            <a:p>
              <a:endParaRPr lang="en-US"/>
            </a:p>
          </p:txBody>
        </p:sp>
      </p:grpSp>
      <p:grpSp>
        <p:nvGrpSpPr>
          <p:cNvPr id="3" name="Group 11"/>
          <p:cNvGrpSpPr>
            <a:grpSpLocks/>
          </p:cNvGrpSpPr>
          <p:nvPr/>
        </p:nvGrpSpPr>
        <p:grpSpPr bwMode="auto">
          <a:xfrm>
            <a:off x="5343525" y="4313238"/>
            <a:ext cx="457200" cy="457200"/>
            <a:chOff x="3840" y="1008"/>
            <a:chExt cx="288" cy="288"/>
          </a:xfrm>
        </p:grpSpPr>
        <p:sp>
          <p:nvSpPr>
            <p:cNvPr id="17461" name="Oval 12"/>
            <p:cNvSpPr>
              <a:spLocks noChangeArrowheads="1"/>
            </p:cNvSpPr>
            <p:nvPr/>
          </p:nvSpPr>
          <p:spPr bwMode="auto">
            <a:xfrm>
              <a:off x="3840" y="1008"/>
              <a:ext cx="288" cy="288"/>
            </a:xfrm>
            <a:prstGeom prst="ellipse">
              <a:avLst/>
            </a:prstGeom>
            <a:gradFill rotWithShape="1">
              <a:gsLst>
                <a:gs pos="0">
                  <a:srgbClr val="FFFF66"/>
                </a:gs>
                <a:gs pos="100000">
                  <a:schemeClr val="tx1"/>
                </a:gs>
              </a:gsLst>
              <a:lin ang="0" scaled="1"/>
            </a:gradFill>
            <a:ln w="9525">
              <a:noFill/>
              <a:round/>
              <a:headEnd/>
              <a:tailEnd/>
            </a:ln>
          </p:spPr>
          <p:txBody>
            <a:bodyPr wrap="none" anchor="ctr"/>
            <a:lstStyle/>
            <a:p>
              <a:endParaRPr lang="en-US"/>
            </a:p>
          </p:txBody>
        </p:sp>
        <p:sp>
          <p:nvSpPr>
            <p:cNvPr id="17462" name="Freeform 13"/>
            <p:cNvSpPr>
              <a:spLocks/>
            </p:cNvSpPr>
            <p:nvPr/>
          </p:nvSpPr>
          <p:spPr bwMode="auto">
            <a:xfrm>
              <a:off x="3984" y="1008"/>
              <a:ext cx="144" cy="288"/>
            </a:xfrm>
            <a:custGeom>
              <a:avLst/>
              <a:gdLst>
                <a:gd name="T0" fmla="*/ 0 w 144"/>
                <a:gd name="T1" fmla="*/ 0 h 288"/>
                <a:gd name="T2" fmla="*/ 21 w 144"/>
                <a:gd name="T3" fmla="*/ 24 h 288"/>
                <a:gd name="T4" fmla="*/ 36 w 144"/>
                <a:gd name="T5" fmla="*/ 51 h 288"/>
                <a:gd name="T6" fmla="*/ 48 w 144"/>
                <a:gd name="T7" fmla="*/ 96 h 288"/>
                <a:gd name="T8" fmla="*/ 51 w 144"/>
                <a:gd name="T9" fmla="*/ 144 h 288"/>
                <a:gd name="T10" fmla="*/ 42 w 144"/>
                <a:gd name="T11" fmla="*/ 210 h 288"/>
                <a:gd name="T12" fmla="*/ 30 w 144"/>
                <a:gd name="T13" fmla="*/ 240 h 288"/>
                <a:gd name="T14" fmla="*/ 0 w 144"/>
                <a:gd name="T15" fmla="*/ 288 h 288"/>
                <a:gd name="T16" fmla="*/ 54 w 144"/>
                <a:gd name="T17" fmla="*/ 279 h 288"/>
                <a:gd name="T18" fmla="*/ 105 w 144"/>
                <a:gd name="T19" fmla="*/ 246 h 288"/>
                <a:gd name="T20" fmla="*/ 138 w 144"/>
                <a:gd name="T21" fmla="*/ 192 h 288"/>
                <a:gd name="T22" fmla="*/ 144 w 144"/>
                <a:gd name="T23" fmla="*/ 144 h 288"/>
                <a:gd name="T24" fmla="*/ 138 w 144"/>
                <a:gd name="T25" fmla="*/ 99 h 288"/>
                <a:gd name="T26" fmla="*/ 120 w 144"/>
                <a:gd name="T27" fmla="*/ 60 h 288"/>
                <a:gd name="T28" fmla="*/ 96 w 144"/>
                <a:gd name="T29" fmla="*/ 33 h 288"/>
                <a:gd name="T30" fmla="*/ 63 w 144"/>
                <a:gd name="T31" fmla="*/ 12 h 288"/>
                <a:gd name="T32" fmla="*/ 0 w 144"/>
                <a:gd name="T33" fmla="*/ 0 h 2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288"/>
                <a:gd name="T53" fmla="*/ 144 w 144"/>
                <a:gd name="T54" fmla="*/ 288 h 2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288">
                  <a:moveTo>
                    <a:pt x="0" y="0"/>
                  </a:moveTo>
                  <a:lnTo>
                    <a:pt x="21" y="24"/>
                  </a:lnTo>
                  <a:lnTo>
                    <a:pt x="36" y="51"/>
                  </a:lnTo>
                  <a:lnTo>
                    <a:pt x="48" y="96"/>
                  </a:lnTo>
                  <a:lnTo>
                    <a:pt x="51" y="144"/>
                  </a:lnTo>
                  <a:lnTo>
                    <a:pt x="42" y="210"/>
                  </a:lnTo>
                  <a:lnTo>
                    <a:pt x="30" y="240"/>
                  </a:lnTo>
                  <a:lnTo>
                    <a:pt x="0" y="288"/>
                  </a:lnTo>
                  <a:lnTo>
                    <a:pt x="54" y="279"/>
                  </a:lnTo>
                  <a:lnTo>
                    <a:pt x="105" y="246"/>
                  </a:lnTo>
                  <a:lnTo>
                    <a:pt x="138" y="192"/>
                  </a:lnTo>
                  <a:lnTo>
                    <a:pt x="144" y="144"/>
                  </a:lnTo>
                  <a:lnTo>
                    <a:pt x="138" y="99"/>
                  </a:lnTo>
                  <a:lnTo>
                    <a:pt x="120" y="60"/>
                  </a:lnTo>
                  <a:lnTo>
                    <a:pt x="96" y="33"/>
                  </a:lnTo>
                  <a:lnTo>
                    <a:pt x="63" y="12"/>
                  </a:lnTo>
                  <a:lnTo>
                    <a:pt x="0" y="0"/>
                  </a:lnTo>
                  <a:close/>
                </a:path>
              </a:pathLst>
            </a:custGeom>
            <a:solidFill>
              <a:schemeClr val="tx1"/>
            </a:solidFill>
            <a:ln w="9525">
              <a:noFill/>
              <a:round/>
              <a:headEnd/>
              <a:tailEnd/>
            </a:ln>
          </p:spPr>
          <p:txBody>
            <a:bodyPr/>
            <a:lstStyle/>
            <a:p>
              <a:endParaRPr lang="en-US"/>
            </a:p>
          </p:txBody>
        </p:sp>
      </p:grpSp>
      <p:sp>
        <p:nvSpPr>
          <p:cNvPr id="205838" name="Freeform 14"/>
          <p:cNvSpPr>
            <a:spLocks/>
          </p:cNvSpPr>
          <p:nvPr/>
        </p:nvSpPr>
        <p:spPr bwMode="auto">
          <a:xfrm>
            <a:off x="6324600" y="4044950"/>
            <a:ext cx="538163" cy="996950"/>
          </a:xfrm>
          <a:custGeom>
            <a:avLst/>
            <a:gdLst>
              <a:gd name="T0" fmla="*/ 2147483647 w 339"/>
              <a:gd name="T1" fmla="*/ 0 h 628"/>
              <a:gd name="T2" fmla="*/ 2147483647 w 339"/>
              <a:gd name="T3" fmla="*/ 2147483647 h 628"/>
              <a:gd name="T4" fmla="*/ 2147483647 w 339"/>
              <a:gd name="T5" fmla="*/ 2147483647 h 628"/>
              <a:gd name="T6" fmla="*/ 2147483647 w 339"/>
              <a:gd name="T7" fmla="*/ 2147483647 h 628"/>
              <a:gd name="T8" fmla="*/ 2147483647 w 339"/>
              <a:gd name="T9" fmla="*/ 2147483647 h 628"/>
              <a:gd name="T10" fmla="*/ 2147483647 w 339"/>
              <a:gd name="T11" fmla="*/ 2147483647 h 628"/>
              <a:gd name="T12" fmla="*/ 2147483647 w 339"/>
              <a:gd name="T13" fmla="*/ 2147483647 h 628"/>
              <a:gd name="T14" fmla="*/ 2147483647 w 339"/>
              <a:gd name="T15" fmla="*/ 2147483647 h 628"/>
              <a:gd name="T16" fmla="*/ 2147483647 w 339"/>
              <a:gd name="T17" fmla="*/ 2147483647 h 628"/>
              <a:gd name="T18" fmla="*/ 2147483647 w 339"/>
              <a:gd name="T19" fmla="*/ 2147483647 h 628"/>
              <a:gd name="T20" fmla="*/ 2147483647 w 339"/>
              <a:gd name="T21" fmla="*/ 2147483647 h 628"/>
              <a:gd name="T22" fmla="*/ 2147483647 w 339"/>
              <a:gd name="T23" fmla="*/ 2147483647 h 628"/>
              <a:gd name="T24" fmla="*/ 2147483647 w 339"/>
              <a:gd name="T25" fmla="*/ 2147483647 h 628"/>
              <a:gd name="T26" fmla="*/ 2147483647 w 339"/>
              <a:gd name="T27" fmla="*/ 2147483647 h 628"/>
              <a:gd name="T28" fmla="*/ 2147483647 w 339"/>
              <a:gd name="T29" fmla="*/ 2147483647 h 628"/>
              <a:gd name="T30" fmla="*/ 2147483647 w 339"/>
              <a:gd name="T31" fmla="*/ 2147483647 h 628"/>
              <a:gd name="T32" fmla="*/ 2147483647 w 339"/>
              <a:gd name="T33" fmla="*/ 2147483647 h 628"/>
              <a:gd name="T34" fmla="*/ 2147483647 w 339"/>
              <a:gd name="T35" fmla="*/ 2147483647 h 628"/>
              <a:gd name="T36" fmla="*/ 0 w 339"/>
              <a:gd name="T37" fmla="*/ 2147483647 h 628"/>
              <a:gd name="T38" fmla="*/ 0 w 339"/>
              <a:gd name="T39" fmla="*/ 2147483647 h 628"/>
              <a:gd name="T40" fmla="*/ 2147483647 w 339"/>
              <a:gd name="T41" fmla="*/ 2147483647 h 628"/>
              <a:gd name="T42" fmla="*/ 2147483647 w 339"/>
              <a:gd name="T43" fmla="*/ 2147483647 h 628"/>
              <a:gd name="T44" fmla="*/ 2147483647 w 339"/>
              <a:gd name="T45" fmla="*/ 2147483647 h 628"/>
              <a:gd name="T46" fmla="*/ 2147483647 w 339"/>
              <a:gd name="T47" fmla="*/ 2147483647 h 628"/>
              <a:gd name="T48" fmla="*/ 2147483647 w 339"/>
              <a:gd name="T49" fmla="*/ 0 h 6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39"/>
              <a:gd name="T76" fmla="*/ 0 h 628"/>
              <a:gd name="T77" fmla="*/ 339 w 339"/>
              <a:gd name="T78" fmla="*/ 628 h 6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39" h="628">
                <a:moveTo>
                  <a:pt x="160" y="0"/>
                </a:moveTo>
                <a:lnTo>
                  <a:pt x="201" y="27"/>
                </a:lnTo>
                <a:lnTo>
                  <a:pt x="249" y="72"/>
                </a:lnTo>
                <a:lnTo>
                  <a:pt x="288" y="132"/>
                </a:lnTo>
                <a:lnTo>
                  <a:pt x="318" y="195"/>
                </a:lnTo>
                <a:lnTo>
                  <a:pt x="336" y="276"/>
                </a:lnTo>
                <a:lnTo>
                  <a:pt x="339" y="321"/>
                </a:lnTo>
                <a:lnTo>
                  <a:pt x="336" y="372"/>
                </a:lnTo>
                <a:lnTo>
                  <a:pt x="318" y="441"/>
                </a:lnTo>
                <a:lnTo>
                  <a:pt x="300" y="474"/>
                </a:lnTo>
                <a:lnTo>
                  <a:pt x="273" y="510"/>
                </a:lnTo>
                <a:lnTo>
                  <a:pt x="255" y="537"/>
                </a:lnTo>
                <a:lnTo>
                  <a:pt x="207" y="576"/>
                </a:lnTo>
                <a:lnTo>
                  <a:pt x="172" y="600"/>
                </a:lnTo>
                <a:lnTo>
                  <a:pt x="124" y="628"/>
                </a:lnTo>
                <a:lnTo>
                  <a:pt x="68" y="580"/>
                </a:lnTo>
                <a:lnTo>
                  <a:pt x="40" y="524"/>
                </a:lnTo>
                <a:lnTo>
                  <a:pt x="20" y="472"/>
                </a:lnTo>
                <a:lnTo>
                  <a:pt x="0" y="400"/>
                </a:lnTo>
                <a:lnTo>
                  <a:pt x="0" y="324"/>
                </a:lnTo>
                <a:lnTo>
                  <a:pt x="8" y="232"/>
                </a:lnTo>
                <a:lnTo>
                  <a:pt x="36" y="160"/>
                </a:lnTo>
                <a:lnTo>
                  <a:pt x="68" y="100"/>
                </a:lnTo>
                <a:lnTo>
                  <a:pt x="108" y="44"/>
                </a:lnTo>
                <a:lnTo>
                  <a:pt x="160" y="0"/>
                </a:lnTo>
                <a:close/>
              </a:path>
            </a:pathLst>
          </a:custGeom>
          <a:solidFill>
            <a:schemeClr val="bg2">
              <a:alpha val="76077"/>
            </a:schemeClr>
          </a:solidFill>
          <a:ln w="9525">
            <a:noFill/>
            <a:round/>
            <a:headEnd/>
            <a:tailEnd/>
          </a:ln>
        </p:spPr>
        <p:txBody>
          <a:bodyPr/>
          <a:lstStyle/>
          <a:p>
            <a:endParaRPr lang="en-US"/>
          </a:p>
        </p:txBody>
      </p:sp>
      <p:sp>
        <p:nvSpPr>
          <p:cNvPr id="205839" name="Oval 15"/>
          <p:cNvSpPr>
            <a:spLocks noChangeArrowheads="1"/>
          </p:cNvSpPr>
          <p:nvPr/>
        </p:nvSpPr>
        <p:spPr bwMode="auto">
          <a:xfrm>
            <a:off x="6400800" y="4419600"/>
            <a:ext cx="228600" cy="228600"/>
          </a:xfrm>
          <a:prstGeom prst="ellipse">
            <a:avLst/>
          </a:prstGeom>
          <a:solidFill>
            <a:srgbClr val="000000"/>
          </a:solidFill>
          <a:ln w="9525">
            <a:solidFill>
              <a:schemeClr val="tx1"/>
            </a:solidFill>
            <a:round/>
            <a:headEnd/>
            <a:tailEnd/>
          </a:ln>
        </p:spPr>
        <p:txBody>
          <a:bodyPr wrap="none" anchor="ctr"/>
          <a:lstStyle/>
          <a:p>
            <a:endParaRPr lang="en-US"/>
          </a:p>
        </p:txBody>
      </p:sp>
      <p:sp>
        <p:nvSpPr>
          <p:cNvPr id="205840" name="Line 16"/>
          <p:cNvSpPr>
            <a:spLocks noChangeShapeType="1"/>
          </p:cNvSpPr>
          <p:nvPr/>
        </p:nvSpPr>
        <p:spPr bwMode="auto">
          <a:xfrm>
            <a:off x="1752600" y="3733800"/>
            <a:ext cx="4724400" cy="685800"/>
          </a:xfrm>
          <a:prstGeom prst="line">
            <a:avLst/>
          </a:prstGeom>
          <a:noFill/>
          <a:ln w="9525">
            <a:solidFill>
              <a:srgbClr val="FFFF00"/>
            </a:solidFill>
            <a:round/>
            <a:headEnd/>
            <a:tailEnd type="triangle" w="med" len="med"/>
          </a:ln>
        </p:spPr>
        <p:txBody>
          <a:bodyPr/>
          <a:lstStyle/>
          <a:p>
            <a:endParaRPr lang="en-US"/>
          </a:p>
        </p:txBody>
      </p:sp>
      <p:sp>
        <p:nvSpPr>
          <p:cNvPr id="17421" name="Freeform 17"/>
          <p:cNvSpPr>
            <a:spLocks/>
          </p:cNvSpPr>
          <p:nvPr/>
        </p:nvSpPr>
        <p:spPr bwMode="auto">
          <a:xfrm>
            <a:off x="6934200" y="3905250"/>
            <a:ext cx="762000" cy="1365250"/>
          </a:xfrm>
          <a:custGeom>
            <a:avLst/>
            <a:gdLst>
              <a:gd name="T0" fmla="*/ 0 w 480"/>
              <a:gd name="T1" fmla="*/ 0 h 860"/>
              <a:gd name="T2" fmla="*/ 2147483647 w 480"/>
              <a:gd name="T3" fmla="*/ 2147483647 h 860"/>
              <a:gd name="T4" fmla="*/ 2147483647 w 480"/>
              <a:gd name="T5" fmla="*/ 2147483647 h 860"/>
              <a:gd name="T6" fmla="*/ 2147483647 w 480"/>
              <a:gd name="T7" fmla="*/ 2147483647 h 860"/>
              <a:gd name="T8" fmla="*/ 2147483647 w 480"/>
              <a:gd name="T9" fmla="*/ 2147483647 h 860"/>
              <a:gd name="T10" fmla="*/ 2147483647 w 480"/>
              <a:gd name="T11" fmla="*/ 2147483647 h 860"/>
              <a:gd name="T12" fmla="*/ 2147483647 w 480"/>
              <a:gd name="T13" fmla="*/ 2147483647 h 860"/>
              <a:gd name="T14" fmla="*/ 2147483647 w 480"/>
              <a:gd name="T15" fmla="*/ 2147483647 h 860"/>
              <a:gd name="T16" fmla="*/ 2147483647 w 480"/>
              <a:gd name="T17" fmla="*/ 2147483647 h 860"/>
              <a:gd name="T18" fmla="*/ 2147483647 w 480"/>
              <a:gd name="T19" fmla="*/ 2147483647 h 860"/>
              <a:gd name="T20" fmla="*/ 2147483647 w 480"/>
              <a:gd name="T21" fmla="*/ 2147483647 h 860"/>
              <a:gd name="T22" fmla="*/ 2147483647 w 480"/>
              <a:gd name="T23" fmla="*/ 2147483647 h 860"/>
              <a:gd name="T24" fmla="*/ 2147483647 w 480"/>
              <a:gd name="T25" fmla="*/ 2147483647 h 860"/>
              <a:gd name="T26" fmla="*/ 2147483647 w 480"/>
              <a:gd name="T27" fmla="*/ 2147483647 h 860"/>
              <a:gd name="T28" fmla="*/ 2147483647 w 480"/>
              <a:gd name="T29" fmla="*/ 2147483647 h 860"/>
              <a:gd name="T30" fmla="*/ 2147483647 w 480"/>
              <a:gd name="T31" fmla="*/ 2147483647 h 860"/>
              <a:gd name="T32" fmla="*/ 2147483647 w 480"/>
              <a:gd name="T33" fmla="*/ 2147483647 h 860"/>
              <a:gd name="T34" fmla="*/ 2147483647 w 480"/>
              <a:gd name="T35" fmla="*/ 2147483647 h 860"/>
              <a:gd name="T36" fmla="*/ 2147483647 w 480"/>
              <a:gd name="T37" fmla="*/ 2147483647 h 860"/>
              <a:gd name="T38" fmla="*/ 2147483647 w 480"/>
              <a:gd name="T39" fmla="*/ 2147483647 h 860"/>
              <a:gd name="T40" fmla="*/ 2147483647 w 480"/>
              <a:gd name="T41" fmla="*/ 2147483647 h 860"/>
              <a:gd name="T42" fmla="*/ 2147483647 w 480"/>
              <a:gd name="T43" fmla="*/ 2147483647 h 860"/>
              <a:gd name="T44" fmla="*/ 2147483647 w 480"/>
              <a:gd name="T45" fmla="*/ 2147483647 h 860"/>
              <a:gd name="T46" fmla="*/ 2147483647 w 480"/>
              <a:gd name="T47" fmla="*/ 2147483647 h 860"/>
              <a:gd name="T48" fmla="*/ 2147483647 w 480"/>
              <a:gd name="T49" fmla="*/ 2147483647 h 860"/>
              <a:gd name="T50" fmla="*/ 2147483647 w 480"/>
              <a:gd name="T51" fmla="*/ 0 h 860"/>
              <a:gd name="T52" fmla="*/ 0 w 480"/>
              <a:gd name="T53" fmla="*/ 0 h 86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80"/>
              <a:gd name="T82" fmla="*/ 0 h 860"/>
              <a:gd name="T83" fmla="*/ 480 w 480"/>
              <a:gd name="T84" fmla="*/ 860 h 86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80" h="860">
                <a:moveTo>
                  <a:pt x="0" y="0"/>
                </a:moveTo>
                <a:lnTo>
                  <a:pt x="92" y="72"/>
                </a:lnTo>
                <a:lnTo>
                  <a:pt x="164" y="168"/>
                </a:lnTo>
                <a:lnTo>
                  <a:pt x="220" y="292"/>
                </a:lnTo>
                <a:lnTo>
                  <a:pt x="240" y="416"/>
                </a:lnTo>
                <a:lnTo>
                  <a:pt x="224" y="556"/>
                </a:lnTo>
                <a:lnTo>
                  <a:pt x="200" y="644"/>
                </a:lnTo>
                <a:lnTo>
                  <a:pt x="152" y="728"/>
                </a:lnTo>
                <a:lnTo>
                  <a:pt x="84" y="804"/>
                </a:lnTo>
                <a:lnTo>
                  <a:pt x="4" y="860"/>
                </a:lnTo>
                <a:lnTo>
                  <a:pt x="64" y="860"/>
                </a:lnTo>
                <a:lnTo>
                  <a:pt x="124" y="852"/>
                </a:lnTo>
                <a:lnTo>
                  <a:pt x="208" y="832"/>
                </a:lnTo>
                <a:lnTo>
                  <a:pt x="304" y="776"/>
                </a:lnTo>
                <a:lnTo>
                  <a:pt x="380" y="712"/>
                </a:lnTo>
                <a:lnTo>
                  <a:pt x="432" y="624"/>
                </a:lnTo>
                <a:lnTo>
                  <a:pt x="468" y="532"/>
                </a:lnTo>
                <a:lnTo>
                  <a:pt x="480" y="436"/>
                </a:lnTo>
                <a:lnTo>
                  <a:pt x="472" y="356"/>
                </a:lnTo>
                <a:lnTo>
                  <a:pt x="452" y="268"/>
                </a:lnTo>
                <a:lnTo>
                  <a:pt x="424" y="212"/>
                </a:lnTo>
                <a:lnTo>
                  <a:pt x="384" y="148"/>
                </a:lnTo>
                <a:lnTo>
                  <a:pt x="352" y="116"/>
                </a:lnTo>
                <a:lnTo>
                  <a:pt x="296" y="68"/>
                </a:lnTo>
                <a:lnTo>
                  <a:pt x="232" y="40"/>
                </a:lnTo>
                <a:lnTo>
                  <a:pt x="144" y="0"/>
                </a:lnTo>
                <a:lnTo>
                  <a:pt x="0" y="0"/>
                </a:lnTo>
                <a:close/>
              </a:path>
            </a:pathLst>
          </a:custGeom>
          <a:solidFill>
            <a:schemeClr val="tx1"/>
          </a:solidFill>
          <a:ln w="9525">
            <a:noFill/>
            <a:round/>
            <a:headEnd/>
            <a:tailEnd/>
          </a:ln>
        </p:spPr>
        <p:txBody>
          <a:bodyPr/>
          <a:lstStyle/>
          <a:p>
            <a:endParaRPr lang="en-US"/>
          </a:p>
        </p:txBody>
      </p:sp>
      <p:sp>
        <p:nvSpPr>
          <p:cNvPr id="205842" name="Line 18"/>
          <p:cNvSpPr>
            <a:spLocks noChangeShapeType="1"/>
          </p:cNvSpPr>
          <p:nvPr/>
        </p:nvSpPr>
        <p:spPr bwMode="auto">
          <a:xfrm flipV="1">
            <a:off x="1752600" y="4648200"/>
            <a:ext cx="4724400" cy="685800"/>
          </a:xfrm>
          <a:prstGeom prst="line">
            <a:avLst/>
          </a:prstGeom>
          <a:noFill/>
          <a:ln w="9525">
            <a:solidFill>
              <a:srgbClr val="FFFF00"/>
            </a:solidFill>
            <a:round/>
            <a:headEnd/>
            <a:tailEnd type="triangle" w="med" len="med"/>
          </a:ln>
        </p:spPr>
        <p:txBody>
          <a:bodyPr/>
          <a:lstStyle/>
          <a:p>
            <a:endParaRPr lang="en-US"/>
          </a:p>
        </p:txBody>
      </p:sp>
      <p:sp>
        <p:nvSpPr>
          <p:cNvPr id="205843" name="Line 19"/>
          <p:cNvSpPr>
            <a:spLocks noChangeShapeType="1"/>
          </p:cNvSpPr>
          <p:nvPr/>
        </p:nvSpPr>
        <p:spPr bwMode="auto">
          <a:xfrm>
            <a:off x="1676400" y="3733800"/>
            <a:ext cx="4876800" cy="1295400"/>
          </a:xfrm>
          <a:prstGeom prst="line">
            <a:avLst/>
          </a:prstGeom>
          <a:noFill/>
          <a:ln w="9525">
            <a:solidFill>
              <a:srgbClr val="FFFF00"/>
            </a:solidFill>
            <a:round/>
            <a:headEnd/>
            <a:tailEnd type="triangle" w="med" len="med"/>
          </a:ln>
        </p:spPr>
        <p:txBody>
          <a:bodyPr/>
          <a:lstStyle/>
          <a:p>
            <a:endParaRPr lang="en-US"/>
          </a:p>
        </p:txBody>
      </p:sp>
      <p:sp>
        <p:nvSpPr>
          <p:cNvPr id="205844" name="Text Box 20"/>
          <p:cNvSpPr txBox="1">
            <a:spLocks noChangeArrowheads="1"/>
          </p:cNvSpPr>
          <p:nvPr/>
        </p:nvSpPr>
        <p:spPr bwMode="auto">
          <a:xfrm>
            <a:off x="6705600" y="2286000"/>
            <a:ext cx="1524000" cy="461963"/>
          </a:xfrm>
          <a:prstGeom prst="rect">
            <a:avLst/>
          </a:prstGeom>
          <a:noFill/>
          <a:ln w="9525">
            <a:noFill/>
            <a:miter lim="800000"/>
            <a:headEnd/>
            <a:tailEnd/>
          </a:ln>
        </p:spPr>
        <p:txBody>
          <a:bodyPr>
            <a:spAutoFit/>
          </a:bodyPr>
          <a:lstStyle/>
          <a:p>
            <a:pPr>
              <a:spcBef>
                <a:spcPct val="50000"/>
              </a:spcBef>
            </a:pPr>
            <a:r>
              <a:rPr lang="en-US">
                <a:solidFill>
                  <a:schemeClr val="bg1"/>
                </a:solidFill>
                <a:latin typeface="Times New Roman" pitchFamily="18" charset="0"/>
                <a:cs typeface="Times New Roman" pitchFamily="18" charset="0"/>
              </a:rPr>
              <a:t>Mặt trăng</a:t>
            </a:r>
          </a:p>
        </p:txBody>
      </p:sp>
      <p:sp>
        <p:nvSpPr>
          <p:cNvPr id="205845" name="Text Box 21"/>
          <p:cNvSpPr txBox="1">
            <a:spLocks noChangeArrowheads="1"/>
          </p:cNvSpPr>
          <p:nvPr/>
        </p:nvSpPr>
        <p:spPr bwMode="auto">
          <a:xfrm>
            <a:off x="7239000" y="6324600"/>
            <a:ext cx="1219200" cy="461963"/>
          </a:xfrm>
          <a:prstGeom prst="rect">
            <a:avLst/>
          </a:prstGeom>
          <a:noFill/>
          <a:ln w="9525">
            <a:noFill/>
            <a:miter lim="800000"/>
            <a:headEnd/>
            <a:tailEnd/>
          </a:ln>
        </p:spPr>
        <p:txBody>
          <a:bodyPr>
            <a:spAutoFit/>
          </a:bodyPr>
          <a:lstStyle/>
          <a:p>
            <a:pPr>
              <a:spcBef>
                <a:spcPct val="50000"/>
              </a:spcBef>
            </a:pPr>
            <a:r>
              <a:rPr lang="en-US">
                <a:solidFill>
                  <a:schemeClr val="bg1"/>
                </a:solidFill>
                <a:latin typeface="Times New Roman" pitchFamily="18" charset="0"/>
                <a:cs typeface="Times New Roman" pitchFamily="18" charset="0"/>
              </a:rPr>
              <a:t>Trái Đất</a:t>
            </a:r>
          </a:p>
        </p:txBody>
      </p:sp>
      <p:sp>
        <p:nvSpPr>
          <p:cNvPr id="205846" name="Line 22"/>
          <p:cNvSpPr>
            <a:spLocks noChangeShapeType="1"/>
          </p:cNvSpPr>
          <p:nvPr/>
        </p:nvSpPr>
        <p:spPr bwMode="auto">
          <a:xfrm flipH="1">
            <a:off x="7315200" y="6705600"/>
            <a:ext cx="838200" cy="0"/>
          </a:xfrm>
          <a:prstGeom prst="line">
            <a:avLst/>
          </a:prstGeom>
          <a:noFill/>
          <a:ln w="28575">
            <a:solidFill>
              <a:schemeClr val="bg1"/>
            </a:solidFill>
            <a:round/>
            <a:headEnd/>
            <a:tailEnd/>
          </a:ln>
        </p:spPr>
        <p:txBody>
          <a:bodyPr/>
          <a:lstStyle/>
          <a:p>
            <a:endParaRPr lang="en-US"/>
          </a:p>
        </p:txBody>
      </p:sp>
      <p:sp>
        <p:nvSpPr>
          <p:cNvPr id="205847" name="Line 23"/>
          <p:cNvSpPr>
            <a:spLocks noChangeShapeType="1"/>
          </p:cNvSpPr>
          <p:nvPr/>
        </p:nvSpPr>
        <p:spPr bwMode="auto">
          <a:xfrm flipH="1" flipV="1">
            <a:off x="7086600" y="5334000"/>
            <a:ext cx="228600" cy="1371600"/>
          </a:xfrm>
          <a:prstGeom prst="line">
            <a:avLst/>
          </a:prstGeom>
          <a:noFill/>
          <a:ln w="28575">
            <a:solidFill>
              <a:schemeClr val="bg1"/>
            </a:solidFill>
            <a:round/>
            <a:headEnd/>
            <a:tailEnd type="triangle" w="med" len="med"/>
          </a:ln>
        </p:spPr>
        <p:txBody>
          <a:bodyPr/>
          <a:lstStyle/>
          <a:p>
            <a:endParaRPr lang="en-US"/>
          </a:p>
        </p:txBody>
      </p:sp>
      <p:sp>
        <p:nvSpPr>
          <p:cNvPr id="205848" name="Line 24"/>
          <p:cNvSpPr>
            <a:spLocks noChangeShapeType="1"/>
          </p:cNvSpPr>
          <p:nvPr/>
        </p:nvSpPr>
        <p:spPr bwMode="auto">
          <a:xfrm flipH="1">
            <a:off x="6477000" y="2667000"/>
            <a:ext cx="457200" cy="381000"/>
          </a:xfrm>
          <a:prstGeom prst="line">
            <a:avLst/>
          </a:prstGeom>
          <a:noFill/>
          <a:ln w="28575">
            <a:solidFill>
              <a:schemeClr val="bg1"/>
            </a:solidFill>
            <a:round/>
            <a:headEnd/>
            <a:tailEnd type="triangle" w="med" len="med"/>
          </a:ln>
        </p:spPr>
        <p:txBody>
          <a:bodyPr/>
          <a:lstStyle/>
          <a:p>
            <a:endParaRPr lang="en-US"/>
          </a:p>
        </p:txBody>
      </p:sp>
      <p:sp>
        <p:nvSpPr>
          <p:cNvPr id="205849" name="Oval 25"/>
          <p:cNvSpPr>
            <a:spLocks noChangeArrowheads="1"/>
          </p:cNvSpPr>
          <p:nvPr/>
        </p:nvSpPr>
        <p:spPr bwMode="auto">
          <a:xfrm>
            <a:off x="8458200" y="266700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05850" name="Oval 26"/>
          <p:cNvSpPr>
            <a:spLocks noChangeArrowheads="1"/>
          </p:cNvSpPr>
          <p:nvPr/>
        </p:nvSpPr>
        <p:spPr bwMode="auto">
          <a:xfrm>
            <a:off x="8763000" y="358140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05851" name="Oval 27"/>
          <p:cNvSpPr>
            <a:spLocks noChangeArrowheads="1"/>
          </p:cNvSpPr>
          <p:nvPr/>
        </p:nvSpPr>
        <p:spPr bwMode="auto">
          <a:xfrm>
            <a:off x="8458200" y="556260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05852" name="Oval 28"/>
          <p:cNvSpPr>
            <a:spLocks noChangeArrowheads="1"/>
          </p:cNvSpPr>
          <p:nvPr/>
        </p:nvSpPr>
        <p:spPr bwMode="auto">
          <a:xfrm>
            <a:off x="7696200" y="228600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05853" name="Oval 29"/>
          <p:cNvSpPr>
            <a:spLocks noChangeArrowheads="1"/>
          </p:cNvSpPr>
          <p:nvPr/>
        </p:nvSpPr>
        <p:spPr bwMode="auto">
          <a:xfrm>
            <a:off x="7924800" y="365760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7434" name="Text Box 31"/>
          <p:cNvSpPr txBox="1">
            <a:spLocks noChangeArrowheads="1"/>
          </p:cNvSpPr>
          <p:nvPr/>
        </p:nvSpPr>
        <p:spPr bwMode="auto">
          <a:xfrm>
            <a:off x="1219200" y="4214813"/>
            <a:ext cx="838200" cy="701675"/>
          </a:xfrm>
          <a:prstGeom prst="rect">
            <a:avLst/>
          </a:prstGeom>
          <a:noFill/>
          <a:ln w="9525">
            <a:noFill/>
            <a:miter lim="800000"/>
            <a:headEnd/>
            <a:tailEnd/>
          </a:ln>
        </p:spPr>
        <p:txBody>
          <a:bodyPr>
            <a:spAutoFit/>
          </a:bodyPr>
          <a:lstStyle/>
          <a:p>
            <a:pPr>
              <a:spcBef>
                <a:spcPct val="50000"/>
              </a:spcBef>
            </a:pPr>
            <a:r>
              <a:rPr lang="en-US" sz="2000">
                <a:solidFill>
                  <a:srgbClr val="FF0000"/>
                </a:solidFill>
                <a:latin typeface="Times New Roman" pitchFamily="18" charset="0"/>
                <a:cs typeface="Times New Roman" pitchFamily="18" charset="0"/>
              </a:rPr>
              <a:t>MẶT TRỜI</a:t>
            </a:r>
          </a:p>
        </p:txBody>
      </p:sp>
      <p:sp>
        <p:nvSpPr>
          <p:cNvPr id="15387" name="TextBox 32"/>
          <p:cNvSpPr txBox="1">
            <a:spLocks noChangeArrowheads="1"/>
          </p:cNvSpPr>
          <p:nvPr/>
        </p:nvSpPr>
        <p:spPr bwMode="auto">
          <a:xfrm>
            <a:off x="0" y="0"/>
            <a:ext cx="5029200" cy="400050"/>
          </a:xfrm>
          <a:prstGeom prst="rect">
            <a:avLst/>
          </a:prstGeom>
          <a:noFill/>
          <a:ln w="9525">
            <a:noFill/>
            <a:miter lim="800000"/>
            <a:headEnd/>
            <a:tailEnd/>
          </a:ln>
        </p:spPr>
        <p:txBody>
          <a:bodyPr>
            <a:spAutoFit/>
          </a:bodyPr>
          <a:lstStyle/>
          <a:p>
            <a:r>
              <a:rPr lang="en-US" sz="2000" b="1">
                <a:solidFill>
                  <a:srgbClr val="0000C0"/>
                </a:solidFill>
                <a:latin typeface="Times New Roman" pitchFamily="18" charset="0"/>
                <a:cs typeface="Times New Roman" pitchFamily="18" charset="0"/>
              </a:rPr>
              <a:t>II. Nhật thực – nguyệt thực</a:t>
            </a:r>
          </a:p>
        </p:txBody>
      </p:sp>
      <p:sp>
        <p:nvSpPr>
          <p:cNvPr id="15388" name="TextBox 33"/>
          <p:cNvSpPr txBox="1">
            <a:spLocks noChangeArrowheads="1"/>
          </p:cNvSpPr>
          <p:nvPr/>
        </p:nvSpPr>
        <p:spPr bwMode="auto">
          <a:xfrm>
            <a:off x="0" y="457200"/>
            <a:ext cx="3581400" cy="400050"/>
          </a:xfrm>
          <a:prstGeom prst="rect">
            <a:avLst/>
          </a:prstGeom>
          <a:noFill/>
          <a:ln w="9525">
            <a:noFill/>
            <a:miter lim="800000"/>
            <a:headEnd/>
            <a:tailEnd/>
          </a:ln>
        </p:spPr>
        <p:txBody>
          <a:bodyPr>
            <a:spAutoFit/>
          </a:bodyPr>
          <a:lstStyle/>
          <a:p>
            <a:r>
              <a:rPr lang="en-US" sz="2000" b="1">
                <a:solidFill>
                  <a:srgbClr val="0000C0"/>
                </a:solidFill>
                <a:latin typeface="Times New Roman" pitchFamily="18" charset="0"/>
                <a:cs typeface="Times New Roman" pitchFamily="18" charset="0"/>
              </a:rPr>
              <a:t>1. Nhật thực</a:t>
            </a:r>
          </a:p>
        </p:txBody>
      </p:sp>
      <p:sp>
        <p:nvSpPr>
          <p:cNvPr id="37" name="TextBox 36"/>
          <p:cNvSpPr txBox="1">
            <a:spLocks noChangeArrowheads="1"/>
          </p:cNvSpPr>
          <p:nvPr/>
        </p:nvSpPr>
        <p:spPr bwMode="auto">
          <a:xfrm>
            <a:off x="-76200" y="833438"/>
            <a:ext cx="8763000" cy="461962"/>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Hãy chỉ ra bóng tối, bóng nửa tối, vùng được chiếu sáng đầy đủ</a:t>
            </a:r>
          </a:p>
        </p:txBody>
      </p:sp>
      <p:sp>
        <p:nvSpPr>
          <p:cNvPr id="38" name="TextBox 37"/>
          <p:cNvSpPr txBox="1">
            <a:spLocks noChangeArrowheads="1"/>
          </p:cNvSpPr>
          <p:nvPr/>
        </p:nvSpPr>
        <p:spPr bwMode="auto">
          <a:xfrm>
            <a:off x="5791200" y="3657600"/>
            <a:ext cx="228600" cy="461963"/>
          </a:xfrm>
          <a:prstGeom prst="rect">
            <a:avLst/>
          </a:prstGeom>
          <a:noFill/>
          <a:ln w="9525">
            <a:noFill/>
            <a:miter lim="800000"/>
            <a:headEnd/>
            <a:tailEnd/>
          </a:ln>
        </p:spPr>
        <p:txBody>
          <a:bodyPr>
            <a:spAutoFit/>
          </a:bodyPr>
          <a:lstStyle/>
          <a:p>
            <a:r>
              <a:rPr lang="en-US">
                <a:solidFill>
                  <a:schemeClr val="bg1"/>
                </a:solidFill>
                <a:latin typeface="Times New Roman" pitchFamily="18" charset="0"/>
                <a:cs typeface="Times New Roman" pitchFamily="18" charset="0"/>
              </a:rPr>
              <a:t>1</a:t>
            </a:r>
          </a:p>
        </p:txBody>
      </p:sp>
      <p:sp>
        <p:nvSpPr>
          <p:cNvPr id="39" name="Line 24"/>
          <p:cNvSpPr>
            <a:spLocks noChangeShapeType="1"/>
          </p:cNvSpPr>
          <p:nvPr/>
        </p:nvSpPr>
        <p:spPr bwMode="auto">
          <a:xfrm>
            <a:off x="6705600" y="3505200"/>
            <a:ext cx="152400" cy="609600"/>
          </a:xfrm>
          <a:prstGeom prst="line">
            <a:avLst/>
          </a:prstGeom>
          <a:noFill/>
          <a:ln w="28575">
            <a:solidFill>
              <a:schemeClr val="bg1"/>
            </a:solidFill>
            <a:round/>
            <a:headEnd/>
            <a:tailEnd type="triangle" w="med" len="med"/>
          </a:ln>
        </p:spPr>
        <p:txBody>
          <a:bodyPr/>
          <a:lstStyle/>
          <a:p>
            <a:endParaRPr lang="en-US"/>
          </a:p>
        </p:txBody>
      </p:sp>
      <p:sp>
        <p:nvSpPr>
          <p:cNvPr id="40" name="TextBox 39"/>
          <p:cNvSpPr txBox="1">
            <a:spLocks noChangeArrowheads="1"/>
          </p:cNvSpPr>
          <p:nvPr/>
        </p:nvSpPr>
        <p:spPr bwMode="auto">
          <a:xfrm>
            <a:off x="6019800" y="3276600"/>
            <a:ext cx="228600" cy="461963"/>
          </a:xfrm>
          <a:prstGeom prst="rect">
            <a:avLst/>
          </a:prstGeom>
          <a:noFill/>
          <a:ln w="9525">
            <a:noFill/>
            <a:miter lim="800000"/>
            <a:headEnd/>
            <a:tailEnd/>
          </a:ln>
        </p:spPr>
        <p:txBody>
          <a:bodyPr>
            <a:spAutoFit/>
          </a:bodyPr>
          <a:lstStyle/>
          <a:p>
            <a:r>
              <a:rPr lang="en-US">
                <a:solidFill>
                  <a:schemeClr val="bg1"/>
                </a:solidFill>
                <a:latin typeface="Times New Roman" pitchFamily="18" charset="0"/>
                <a:cs typeface="Times New Roman" pitchFamily="18" charset="0"/>
              </a:rPr>
              <a:t>2</a:t>
            </a:r>
          </a:p>
        </p:txBody>
      </p:sp>
      <p:sp>
        <p:nvSpPr>
          <p:cNvPr id="41" name="TextBox 40"/>
          <p:cNvSpPr txBox="1">
            <a:spLocks noChangeArrowheads="1"/>
          </p:cNvSpPr>
          <p:nvPr/>
        </p:nvSpPr>
        <p:spPr bwMode="auto">
          <a:xfrm>
            <a:off x="6477000" y="3119438"/>
            <a:ext cx="762000" cy="461962"/>
          </a:xfrm>
          <a:prstGeom prst="rect">
            <a:avLst/>
          </a:prstGeom>
          <a:noFill/>
          <a:ln w="9525">
            <a:noFill/>
            <a:miter lim="800000"/>
            <a:headEnd/>
            <a:tailEnd/>
          </a:ln>
        </p:spPr>
        <p:txBody>
          <a:bodyPr>
            <a:spAutoFit/>
          </a:bodyPr>
          <a:lstStyle/>
          <a:p>
            <a:r>
              <a:rPr lang="en-US">
                <a:solidFill>
                  <a:schemeClr val="bg1"/>
                </a:solidFill>
                <a:latin typeface="Times New Roman" pitchFamily="18" charset="0"/>
                <a:cs typeface="Times New Roman" pitchFamily="18" charset="0"/>
              </a:rPr>
              <a:t>3</a:t>
            </a:r>
          </a:p>
        </p:txBody>
      </p:sp>
      <p:sp>
        <p:nvSpPr>
          <p:cNvPr id="43" name="Line 24"/>
          <p:cNvSpPr>
            <a:spLocks noChangeShapeType="1"/>
          </p:cNvSpPr>
          <p:nvPr/>
        </p:nvSpPr>
        <p:spPr bwMode="auto">
          <a:xfrm>
            <a:off x="6248400" y="3657600"/>
            <a:ext cx="381000" cy="609600"/>
          </a:xfrm>
          <a:prstGeom prst="line">
            <a:avLst/>
          </a:prstGeom>
          <a:noFill/>
          <a:ln w="28575">
            <a:solidFill>
              <a:schemeClr val="bg1"/>
            </a:solidFill>
            <a:round/>
            <a:headEnd/>
            <a:tailEnd type="triangle" w="med" len="med"/>
          </a:ln>
        </p:spPr>
        <p:txBody>
          <a:bodyPr/>
          <a:lstStyle/>
          <a:p>
            <a:endParaRPr lang="en-US"/>
          </a:p>
        </p:txBody>
      </p:sp>
      <p:sp>
        <p:nvSpPr>
          <p:cNvPr id="44" name="Line 24"/>
          <p:cNvSpPr>
            <a:spLocks noChangeShapeType="1"/>
          </p:cNvSpPr>
          <p:nvPr/>
        </p:nvSpPr>
        <p:spPr bwMode="auto">
          <a:xfrm>
            <a:off x="6019800" y="3962400"/>
            <a:ext cx="533400" cy="533400"/>
          </a:xfrm>
          <a:prstGeom prst="line">
            <a:avLst/>
          </a:prstGeom>
          <a:noFill/>
          <a:ln w="28575">
            <a:solidFill>
              <a:schemeClr val="bg1"/>
            </a:solidFill>
            <a:round/>
            <a:headEnd/>
            <a:tailEnd type="triangle" w="med" len="med"/>
          </a:ln>
        </p:spPr>
        <p:txBody>
          <a:bodyPr/>
          <a:lstStyle/>
          <a:p>
            <a:endParaRPr lang="en-US"/>
          </a:p>
        </p:txBody>
      </p:sp>
      <p:sp>
        <p:nvSpPr>
          <p:cNvPr id="45" name="TextBox 44"/>
          <p:cNvSpPr txBox="1">
            <a:spLocks noChangeArrowheads="1"/>
          </p:cNvSpPr>
          <p:nvPr/>
        </p:nvSpPr>
        <p:spPr bwMode="auto">
          <a:xfrm>
            <a:off x="76200" y="1219200"/>
            <a:ext cx="1219200" cy="461963"/>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Vùng 1:  </a:t>
            </a:r>
          </a:p>
        </p:txBody>
      </p:sp>
      <p:sp>
        <p:nvSpPr>
          <p:cNvPr id="46" name="TextBox 45"/>
          <p:cNvSpPr txBox="1">
            <a:spLocks noChangeArrowheads="1"/>
          </p:cNvSpPr>
          <p:nvPr/>
        </p:nvSpPr>
        <p:spPr bwMode="auto">
          <a:xfrm>
            <a:off x="3962400" y="1219200"/>
            <a:ext cx="1524000" cy="461963"/>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Vùng 2:</a:t>
            </a:r>
          </a:p>
        </p:txBody>
      </p:sp>
      <p:sp>
        <p:nvSpPr>
          <p:cNvPr id="47" name="TextBox 46"/>
          <p:cNvSpPr txBox="1">
            <a:spLocks noChangeArrowheads="1"/>
          </p:cNvSpPr>
          <p:nvPr/>
        </p:nvSpPr>
        <p:spPr bwMode="auto">
          <a:xfrm>
            <a:off x="76200" y="1676400"/>
            <a:ext cx="1524000" cy="461963"/>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Vùng 3:</a:t>
            </a:r>
          </a:p>
        </p:txBody>
      </p:sp>
      <p:sp>
        <p:nvSpPr>
          <p:cNvPr id="50" name="TextBox 49"/>
          <p:cNvSpPr txBox="1">
            <a:spLocks noChangeArrowheads="1"/>
          </p:cNvSpPr>
          <p:nvPr/>
        </p:nvSpPr>
        <p:spPr bwMode="auto">
          <a:xfrm>
            <a:off x="1219200" y="1219200"/>
            <a:ext cx="1524000" cy="461963"/>
          </a:xfrm>
          <a:prstGeom prst="rect">
            <a:avLst/>
          </a:prstGeom>
          <a:noFill/>
          <a:ln w="9525">
            <a:noFill/>
            <a:miter lim="800000"/>
            <a:headEnd/>
            <a:tailEnd/>
          </a:ln>
        </p:spPr>
        <p:txBody>
          <a:bodyPr>
            <a:spAutoFit/>
          </a:bodyPr>
          <a:lstStyle/>
          <a:p>
            <a:r>
              <a:rPr lang="en-US">
                <a:solidFill>
                  <a:srgbClr val="0000C0"/>
                </a:solidFill>
                <a:latin typeface="Times New Roman" pitchFamily="18" charset="0"/>
                <a:cs typeface="Times New Roman" pitchFamily="18" charset="0"/>
              </a:rPr>
              <a:t>Bóng tối</a:t>
            </a:r>
          </a:p>
        </p:txBody>
      </p:sp>
      <p:sp>
        <p:nvSpPr>
          <p:cNvPr id="52" name="TextBox 51"/>
          <p:cNvSpPr txBox="1">
            <a:spLocks noChangeArrowheads="1"/>
          </p:cNvSpPr>
          <p:nvPr/>
        </p:nvSpPr>
        <p:spPr bwMode="auto">
          <a:xfrm>
            <a:off x="5105400" y="1214438"/>
            <a:ext cx="2590800" cy="461962"/>
          </a:xfrm>
          <a:prstGeom prst="rect">
            <a:avLst/>
          </a:prstGeom>
          <a:noFill/>
          <a:ln w="9525">
            <a:noFill/>
            <a:miter lim="800000"/>
            <a:headEnd/>
            <a:tailEnd/>
          </a:ln>
        </p:spPr>
        <p:txBody>
          <a:bodyPr>
            <a:spAutoFit/>
          </a:bodyPr>
          <a:lstStyle/>
          <a:p>
            <a:r>
              <a:rPr lang="en-US">
                <a:solidFill>
                  <a:srgbClr val="0000C0"/>
                </a:solidFill>
                <a:latin typeface="Times New Roman" pitchFamily="18" charset="0"/>
                <a:cs typeface="Times New Roman" pitchFamily="18" charset="0"/>
              </a:rPr>
              <a:t>Bóng nửa tối </a:t>
            </a:r>
          </a:p>
        </p:txBody>
      </p:sp>
      <p:sp>
        <p:nvSpPr>
          <p:cNvPr id="53" name="TextBox 52"/>
          <p:cNvSpPr txBox="1">
            <a:spLocks noChangeArrowheads="1"/>
          </p:cNvSpPr>
          <p:nvPr/>
        </p:nvSpPr>
        <p:spPr bwMode="auto">
          <a:xfrm>
            <a:off x="1143000" y="1676400"/>
            <a:ext cx="1600200" cy="461963"/>
          </a:xfrm>
          <a:prstGeom prst="rect">
            <a:avLst/>
          </a:prstGeom>
          <a:noFill/>
          <a:ln w="9525">
            <a:noFill/>
            <a:miter lim="800000"/>
            <a:headEnd/>
            <a:tailEnd/>
          </a:ln>
        </p:spPr>
        <p:txBody>
          <a:bodyPr>
            <a:spAutoFit/>
          </a:bodyPr>
          <a:lstStyle/>
          <a:p>
            <a:r>
              <a:rPr lang="en-US">
                <a:solidFill>
                  <a:srgbClr val="0000C0"/>
                </a:solidFill>
                <a:latin typeface="Times New Roman" pitchFamily="18" charset="0"/>
                <a:cs typeface="Times New Roman" pitchFamily="18" charset="0"/>
              </a:rPr>
              <a:t>Vùng sáng</a:t>
            </a:r>
          </a:p>
        </p:txBody>
      </p:sp>
      <p:sp>
        <p:nvSpPr>
          <p:cNvPr id="17450" name="TextBox 53"/>
          <p:cNvSpPr txBox="1">
            <a:spLocks noChangeArrowheads="1"/>
          </p:cNvSpPr>
          <p:nvPr/>
        </p:nvSpPr>
        <p:spPr bwMode="auto">
          <a:xfrm>
            <a:off x="533400" y="2286000"/>
            <a:ext cx="1219200" cy="461963"/>
          </a:xfrm>
          <a:prstGeom prst="rect">
            <a:avLst/>
          </a:prstGeom>
          <a:noFill/>
          <a:ln w="9525">
            <a:noFill/>
            <a:miter lim="800000"/>
            <a:headEnd/>
            <a:tailEnd/>
          </a:ln>
        </p:spPr>
        <p:txBody>
          <a:bodyPr>
            <a:spAutoFit/>
          </a:bodyPr>
          <a:lstStyle/>
          <a:p>
            <a:endParaRPr lang="en-US">
              <a:latin typeface="Times New Roman" pitchFamily="18" charset="0"/>
              <a:cs typeface="Times New Roman" pitchFamily="18" charset="0"/>
            </a:endParaRPr>
          </a:p>
        </p:txBody>
      </p:sp>
      <p:sp>
        <p:nvSpPr>
          <p:cNvPr id="55" name="TextBox 54"/>
          <p:cNvSpPr txBox="1">
            <a:spLocks noChangeArrowheads="1"/>
          </p:cNvSpPr>
          <p:nvPr/>
        </p:nvSpPr>
        <p:spPr bwMode="auto">
          <a:xfrm>
            <a:off x="0" y="838200"/>
            <a:ext cx="9144000" cy="461963"/>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a:t>
            </a:r>
            <a:r>
              <a:rPr lang="en-US">
                <a:solidFill>
                  <a:srgbClr val="FF0000"/>
                </a:solidFill>
                <a:latin typeface="Times New Roman" pitchFamily="18" charset="0"/>
                <a:cs typeface="Times New Roman" pitchFamily="18" charset="0"/>
              </a:rPr>
              <a:t> </a:t>
            </a:r>
            <a:r>
              <a:rPr lang="en-US">
                <a:latin typeface="Times New Roman" pitchFamily="18" charset="0"/>
                <a:cs typeface="Times New Roman" pitchFamily="18" charset="0"/>
              </a:rPr>
              <a:t>Đứng tại chỗ có bóng tối (vùng 1) có nhìn thấy mặt trời không?</a:t>
            </a:r>
          </a:p>
        </p:txBody>
      </p:sp>
      <p:sp>
        <p:nvSpPr>
          <p:cNvPr id="56" name="TextBox 55"/>
          <p:cNvSpPr txBox="1">
            <a:spLocks noChangeArrowheads="1"/>
          </p:cNvSpPr>
          <p:nvPr/>
        </p:nvSpPr>
        <p:spPr bwMode="auto">
          <a:xfrm>
            <a:off x="152400" y="1219200"/>
            <a:ext cx="5410200" cy="461963"/>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Trả lời: Không nhìn thấy mặt trời</a:t>
            </a:r>
          </a:p>
        </p:txBody>
      </p:sp>
      <p:sp>
        <p:nvSpPr>
          <p:cNvPr id="17453" name="TextBox 56"/>
          <p:cNvSpPr txBox="1">
            <a:spLocks noChangeArrowheads="1"/>
          </p:cNvSpPr>
          <p:nvPr/>
        </p:nvSpPr>
        <p:spPr bwMode="auto">
          <a:xfrm>
            <a:off x="1828800" y="3124200"/>
            <a:ext cx="1905000" cy="461963"/>
          </a:xfrm>
          <a:prstGeom prst="rect">
            <a:avLst/>
          </a:prstGeom>
          <a:noFill/>
          <a:ln w="9525">
            <a:noFill/>
            <a:miter lim="800000"/>
            <a:headEnd/>
            <a:tailEnd/>
          </a:ln>
        </p:spPr>
        <p:txBody>
          <a:bodyPr>
            <a:spAutoFit/>
          </a:bodyPr>
          <a:lstStyle/>
          <a:p>
            <a:endParaRPr lang="en-US"/>
          </a:p>
        </p:txBody>
      </p:sp>
      <p:sp>
        <p:nvSpPr>
          <p:cNvPr id="58" name="TextBox 57"/>
          <p:cNvSpPr txBox="1">
            <a:spLocks noChangeArrowheads="1"/>
          </p:cNvSpPr>
          <p:nvPr/>
        </p:nvSpPr>
        <p:spPr bwMode="auto">
          <a:xfrm>
            <a:off x="0" y="1600200"/>
            <a:ext cx="9144000" cy="830263"/>
          </a:xfrm>
          <a:prstGeom prst="rect">
            <a:avLst/>
          </a:prstGeom>
          <a:noFill/>
          <a:ln w="9525">
            <a:noFill/>
            <a:miter lim="800000"/>
            <a:headEnd/>
            <a:tailEnd/>
          </a:ln>
        </p:spPr>
        <p:txBody>
          <a:bodyPr>
            <a:spAutoFit/>
          </a:bodyPr>
          <a:lstStyle/>
          <a:p>
            <a:r>
              <a:rPr lang="en-US" b="1" i="1">
                <a:solidFill>
                  <a:srgbClr val="0000C0"/>
                </a:solidFill>
                <a:latin typeface="Times New Roman" pitchFamily="18" charset="0"/>
                <a:cs typeface="Times New Roman" pitchFamily="18" charset="0"/>
              </a:rPr>
              <a:t>Ta nói: Đứng tại chỗ có bóng tối, không nhìn thấy mặt trời, ta gọi có </a:t>
            </a:r>
            <a:r>
              <a:rPr lang="en-US" b="1" i="1">
                <a:solidFill>
                  <a:srgbClr val="FF0000"/>
                </a:solidFill>
                <a:latin typeface="Times New Roman" pitchFamily="18" charset="0"/>
                <a:cs typeface="Times New Roman" pitchFamily="18" charset="0"/>
              </a:rPr>
              <a:t>nhật thực toàn phần </a:t>
            </a:r>
          </a:p>
        </p:txBody>
      </p:sp>
      <p:sp>
        <p:nvSpPr>
          <p:cNvPr id="59" name="TextBox 58"/>
          <p:cNvSpPr txBox="1">
            <a:spLocks noChangeArrowheads="1"/>
          </p:cNvSpPr>
          <p:nvPr/>
        </p:nvSpPr>
        <p:spPr bwMode="auto">
          <a:xfrm>
            <a:off x="0" y="838200"/>
            <a:ext cx="9144000" cy="461963"/>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 Đứng ở chỗ bóng nửa tối (vùng 2) có nhìn thấy mặt trời không? </a:t>
            </a:r>
          </a:p>
        </p:txBody>
      </p:sp>
      <p:sp>
        <p:nvSpPr>
          <p:cNvPr id="60" name="TextBox 59"/>
          <p:cNvSpPr txBox="1">
            <a:spLocks noChangeArrowheads="1"/>
          </p:cNvSpPr>
          <p:nvPr/>
        </p:nvSpPr>
        <p:spPr bwMode="auto">
          <a:xfrm>
            <a:off x="152400" y="1219200"/>
            <a:ext cx="8763000" cy="461963"/>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Trả lời: Nhìn thấy một phần mặt trời</a:t>
            </a:r>
          </a:p>
        </p:txBody>
      </p:sp>
      <p:sp>
        <p:nvSpPr>
          <p:cNvPr id="61" name="TextBox 60"/>
          <p:cNvSpPr txBox="1">
            <a:spLocks noChangeArrowheads="1"/>
          </p:cNvSpPr>
          <p:nvPr/>
        </p:nvSpPr>
        <p:spPr bwMode="auto">
          <a:xfrm>
            <a:off x="0" y="1608138"/>
            <a:ext cx="9144000" cy="830262"/>
          </a:xfrm>
          <a:prstGeom prst="rect">
            <a:avLst/>
          </a:prstGeom>
          <a:noFill/>
          <a:ln w="9525">
            <a:noFill/>
            <a:miter lim="800000"/>
            <a:headEnd/>
            <a:tailEnd/>
          </a:ln>
        </p:spPr>
        <p:txBody>
          <a:bodyPr>
            <a:spAutoFit/>
          </a:bodyPr>
          <a:lstStyle/>
          <a:p>
            <a:r>
              <a:rPr lang="en-US" b="1" i="1">
                <a:solidFill>
                  <a:srgbClr val="0000C0"/>
                </a:solidFill>
                <a:latin typeface="Times New Roman" pitchFamily="18" charset="0"/>
                <a:cs typeface="Times New Roman" pitchFamily="18" charset="0"/>
              </a:rPr>
              <a:t>Ta nói: Đứng ở chỗ bóng nửa tối nhìn thấy một phần mặt trời, ta gọi có </a:t>
            </a:r>
            <a:r>
              <a:rPr lang="en-US" b="1" i="1">
                <a:solidFill>
                  <a:srgbClr val="FF0000"/>
                </a:solidFill>
                <a:latin typeface="Times New Roman" pitchFamily="18" charset="0"/>
                <a:cs typeface="Times New Roman" pitchFamily="18" charset="0"/>
              </a:rPr>
              <a:t>nhật thực một phần</a:t>
            </a:r>
          </a:p>
        </p:txBody>
      </p:sp>
      <p:sp>
        <p:nvSpPr>
          <p:cNvPr id="62" name="TextBox 61"/>
          <p:cNvSpPr txBox="1">
            <a:spLocks noChangeArrowheads="1"/>
          </p:cNvSpPr>
          <p:nvPr/>
        </p:nvSpPr>
        <p:spPr bwMode="auto">
          <a:xfrm>
            <a:off x="0" y="838200"/>
            <a:ext cx="9144000" cy="461963"/>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Vậy nhật thực toàn phần (hay một phần) quan sát được ở đâu? </a:t>
            </a:r>
          </a:p>
        </p:txBody>
      </p:sp>
      <p:sp>
        <p:nvSpPr>
          <p:cNvPr id="63" name="TextBox 62"/>
          <p:cNvSpPr txBox="1">
            <a:spLocks noChangeArrowheads="1"/>
          </p:cNvSpPr>
          <p:nvPr/>
        </p:nvSpPr>
        <p:spPr bwMode="auto">
          <a:xfrm>
            <a:off x="0" y="1143000"/>
            <a:ext cx="1676400" cy="461963"/>
          </a:xfrm>
          <a:prstGeom prst="rect">
            <a:avLst/>
          </a:prstGeom>
          <a:noFill/>
          <a:ln w="9525">
            <a:noFill/>
            <a:miter lim="800000"/>
            <a:headEnd/>
            <a:tailEnd/>
          </a:ln>
        </p:spPr>
        <p:txBody>
          <a:bodyPr>
            <a:spAutoFit/>
          </a:bodyPr>
          <a:lstStyle/>
          <a:p>
            <a:r>
              <a:rPr lang="en-US" b="1" u="sng">
                <a:solidFill>
                  <a:srgbClr val="0000C0"/>
                </a:solidFill>
                <a:latin typeface="Times New Roman" pitchFamily="18" charset="0"/>
                <a:cs typeface="Times New Roman" pitchFamily="18" charset="0"/>
              </a:rPr>
              <a:t>Kết luận</a:t>
            </a:r>
          </a:p>
        </p:txBody>
      </p:sp>
      <p:sp>
        <p:nvSpPr>
          <p:cNvPr id="65" name="TextBox 64"/>
          <p:cNvSpPr txBox="1">
            <a:spLocks noChangeArrowheads="1"/>
          </p:cNvSpPr>
          <p:nvPr/>
        </p:nvSpPr>
        <p:spPr bwMode="auto">
          <a:xfrm>
            <a:off x="0" y="1600200"/>
            <a:ext cx="9144000" cy="830263"/>
          </a:xfrm>
          <a:prstGeom prst="rect">
            <a:avLst/>
          </a:prstGeom>
          <a:noFill/>
          <a:ln w="9525">
            <a:noFill/>
            <a:miter lim="800000"/>
            <a:headEnd/>
            <a:tailEnd/>
          </a:ln>
        </p:spPr>
        <p:txBody>
          <a:bodyPr>
            <a:spAutoFit/>
          </a:bodyPr>
          <a:lstStyle/>
          <a:p>
            <a:r>
              <a:rPr lang="en-US" b="1">
                <a:solidFill>
                  <a:srgbClr val="FF0000"/>
                </a:solidFill>
                <a:latin typeface="Times New Roman" pitchFamily="18" charset="0"/>
                <a:cs typeface="Times New Roman" pitchFamily="18" charset="0"/>
              </a:rPr>
              <a:t>Nhật thực toàn phần (hay một phần) quan sát được ở chỗ có bóng tối (hay bóng nửa tối) của Mặt Trăng trên Trái Đất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repeatCount="indefinite" fill="hold" grpId="0" nodeType="withEffect">
                                  <p:stCondLst>
                                    <p:cond delay="0"/>
                                  </p:stCondLst>
                                  <p:childTnLst>
                                    <p:set>
                                      <p:cBhvr>
                                        <p:cTn id="6" dur="1" fill="hold">
                                          <p:stCondLst>
                                            <p:cond delay="0"/>
                                          </p:stCondLst>
                                        </p:cTn>
                                        <p:tgtEl>
                                          <p:spTgt spid="205852"/>
                                        </p:tgtEl>
                                        <p:attrNameLst>
                                          <p:attrName>style.visibility</p:attrName>
                                        </p:attrNameLst>
                                      </p:cBhvr>
                                      <p:to>
                                        <p:strVal val="visible"/>
                                      </p:to>
                                    </p:set>
                                    <p:animEffect transition="in" filter="fade">
                                      <p:cBhvr>
                                        <p:cTn id="7" dur="1000"/>
                                        <p:tgtEl>
                                          <p:spTgt spid="205852"/>
                                        </p:tgtEl>
                                      </p:cBhvr>
                                    </p:animEffect>
                                  </p:childTnLst>
                                </p:cTn>
                              </p:par>
                              <p:par>
                                <p:cTn id="8" presetID="10" presetClass="entr" presetSubtype="0" repeatCount="indefinite" fill="hold" grpId="0" nodeType="withEffect">
                                  <p:stCondLst>
                                    <p:cond delay="500"/>
                                  </p:stCondLst>
                                  <p:childTnLst>
                                    <p:set>
                                      <p:cBhvr>
                                        <p:cTn id="9" dur="1" fill="hold">
                                          <p:stCondLst>
                                            <p:cond delay="0"/>
                                          </p:stCondLst>
                                        </p:cTn>
                                        <p:tgtEl>
                                          <p:spTgt spid="205853"/>
                                        </p:tgtEl>
                                        <p:attrNameLst>
                                          <p:attrName>style.visibility</p:attrName>
                                        </p:attrNameLst>
                                      </p:cBhvr>
                                      <p:to>
                                        <p:strVal val="visible"/>
                                      </p:to>
                                    </p:set>
                                    <p:animEffect transition="in" filter="fade">
                                      <p:cBhvr>
                                        <p:cTn id="10" dur="1000"/>
                                        <p:tgtEl>
                                          <p:spTgt spid="205853"/>
                                        </p:tgtEl>
                                      </p:cBhvr>
                                    </p:animEffect>
                                  </p:childTnLst>
                                </p:cTn>
                              </p:par>
                              <p:par>
                                <p:cTn id="11" presetID="10" presetClass="entr" presetSubtype="0" repeatCount="indefinite" fill="hold" grpId="0" nodeType="withEffect">
                                  <p:stCondLst>
                                    <p:cond delay="1000"/>
                                  </p:stCondLst>
                                  <p:childTnLst>
                                    <p:set>
                                      <p:cBhvr>
                                        <p:cTn id="12" dur="1" fill="hold">
                                          <p:stCondLst>
                                            <p:cond delay="0"/>
                                          </p:stCondLst>
                                        </p:cTn>
                                        <p:tgtEl>
                                          <p:spTgt spid="205849"/>
                                        </p:tgtEl>
                                        <p:attrNameLst>
                                          <p:attrName>style.visibility</p:attrName>
                                        </p:attrNameLst>
                                      </p:cBhvr>
                                      <p:to>
                                        <p:strVal val="visible"/>
                                      </p:to>
                                    </p:set>
                                    <p:animEffect transition="in" filter="fade">
                                      <p:cBhvr>
                                        <p:cTn id="13" dur="1000"/>
                                        <p:tgtEl>
                                          <p:spTgt spid="205849"/>
                                        </p:tgtEl>
                                      </p:cBhvr>
                                    </p:animEffect>
                                  </p:childTnLst>
                                </p:cTn>
                              </p:par>
                              <p:par>
                                <p:cTn id="14" presetID="10" presetClass="entr" presetSubtype="0" repeatCount="indefinite" fill="hold" grpId="0" nodeType="withEffect">
                                  <p:stCondLst>
                                    <p:cond delay="1500"/>
                                  </p:stCondLst>
                                  <p:childTnLst>
                                    <p:set>
                                      <p:cBhvr>
                                        <p:cTn id="15" dur="1" fill="hold">
                                          <p:stCondLst>
                                            <p:cond delay="0"/>
                                          </p:stCondLst>
                                        </p:cTn>
                                        <p:tgtEl>
                                          <p:spTgt spid="205851"/>
                                        </p:tgtEl>
                                        <p:attrNameLst>
                                          <p:attrName>style.visibility</p:attrName>
                                        </p:attrNameLst>
                                      </p:cBhvr>
                                      <p:to>
                                        <p:strVal val="visible"/>
                                      </p:to>
                                    </p:set>
                                    <p:animEffect transition="in" filter="fade">
                                      <p:cBhvr>
                                        <p:cTn id="16" dur="1000"/>
                                        <p:tgtEl>
                                          <p:spTgt spid="205851"/>
                                        </p:tgtEl>
                                      </p:cBhvr>
                                    </p:animEffect>
                                  </p:childTnLst>
                                </p:cTn>
                              </p:par>
                              <p:par>
                                <p:cTn id="17" presetID="10" presetClass="entr" presetSubtype="0" repeatCount="indefinite" fill="hold" grpId="0" nodeType="withEffect">
                                  <p:stCondLst>
                                    <p:cond delay="1500"/>
                                  </p:stCondLst>
                                  <p:childTnLst>
                                    <p:set>
                                      <p:cBhvr>
                                        <p:cTn id="18" dur="1" fill="hold">
                                          <p:stCondLst>
                                            <p:cond delay="0"/>
                                          </p:stCondLst>
                                        </p:cTn>
                                        <p:tgtEl>
                                          <p:spTgt spid="205850"/>
                                        </p:tgtEl>
                                        <p:attrNameLst>
                                          <p:attrName>style.visibility</p:attrName>
                                        </p:attrNameLst>
                                      </p:cBhvr>
                                      <p:to>
                                        <p:strVal val="visible"/>
                                      </p:to>
                                    </p:set>
                                    <p:animEffect transition="in" filter="fade">
                                      <p:cBhvr>
                                        <p:cTn id="19" dur="1000"/>
                                        <p:tgtEl>
                                          <p:spTgt spid="205850"/>
                                        </p:tgtEl>
                                      </p:cBhvr>
                                    </p:animEffect>
                                  </p:childTnLst>
                                </p:cTn>
                              </p:par>
                              <p:par>
                                <p:cTn id="20" presetID="6" presetClass="emph" presetSubtype="0" repeatCount="indefinite" fill="hold" grpId="0" nodeType="withEffect">
                                  <p:stCondLst>
                                    <p:cond delay="0"/>
                                  </p:stCondLst>
                                  <p:childTnLst>
                                    <p:animScale>
                                      <p:cBhvr>
                                        <p:cTn id="21" dur="500" fill="hold"/>
                                        <p:tgtEl>
                                          <p:spTgt spid="205827"/>
                                        </p:tgtEl>
                                      </p:cBhvr>
                                      <p:by x="110000" y="110000"/>
                                    </p:animScale>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nodeType="clickEffect">
                                  <p:stCondLst>
                                    <p:cond delay="0"/>
                                  </p:stCondLst>
                                  <p:childTnLst>
                                    <p:animMotion origin="layout" path="M 3.33333E-6 1.6185E-6 L -0.03351 0.03237 L -0.05851 0.07699 L -0.07518 0.12185 L -0.08334 0.15445 L -0.08334 0.18867 " pathEditMode="relative" rAng="0" ptsTypes="AAAAAA">
                                      <p:cBhvr>
                                        <p:cTn id="25" dur="3000" fill="hold"/>
                                        <p:tgtEl>
                                          <p:spTgt spid="2"/>
                                        </p:tgtEl>
                                        <p:attrNameLst>
                                          <p:attrName>ppt_x</p:attrName>
                                          <p:attrName>ppt_y</p:attrName>
                                        </p:attrNameLst>
                                      </p:cBhvr>
                                      <p:rCtr x="-4200" y="9400"/>
                                    </p:animMotion>
                                  </p:childTnLst>
                                  <p:subTnLst>
                                    <p:set>
                                      <p:cBhvr override="childStyle">
                                        <p:cTn dur="1" fill="hold" display="0" masterRel="sameClick" afterEffect="1">
                                          <p:stCondLst>
                                            <p:cond evt="end" delay="0">
                                              <p:tn val="24"/>
                                            </p:cond>
                                          </p:stCondLst>
                                        </p:cTn>
                                        <p:tgtEl>
                                          <p:spTgt spid="2"/>
                                        </p:tgtEl>
                                        <p:attrNameLst>
                                          <p:attrName>style.visibility</p:attrName>
                                        </p:attrNameLst>
                                      </p:cBhvr>
                                      <p:to>
                                        <p:strVal val="hidden"/>
                                      </p:to>
                                    </p:set>
                                  </p:subTnLst>
                                </p:cTn>
                              </p:par>
                              <p:par>
                                <p:cTn id="26" presetID="10" presetClass="exit" presetSubtype="0" fill="hold" grpId="0" nodeType="withEffect">
                                  <p:stCondLst>
                                    <p:cond delay="0"/>
                                  </p:stCondLst>
                                  <p:childTnLst>
                                    <p:animEffect transition="out" filter="fade">
                                      <p:cBhvr>
                                        <p:cTn id="27" dur="2000"/>
                                        <p:tgtEl>
                                          <p:spTgt spid="205844"/>
                                        </p:tgtEl>
                                      </p:cBhvr>
                                    </p:animEffect>
                                    <p:set>
                                      <p:cBhvr>
                                        <p:cTn id="28" dur="1" fill="hold">
                                          <p:stCondLst>
                                            <p:cond delay="1999"/>
                                          </p:stCondLst>
                                        </p:cTn>
                                        <p:tgtEl>
                                          <p:spTgt spid="205844"/>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2000"/>
                                        <p:tgtEl>
                                          <p:spTgt spid="205848"/>
                                        </p:tgtEl>
                                      </p:cBhvr>
                                    </p:animEffect>
                                    <p:set>
                                      <p:cBhvr>
                                        <p:cTn id="31" dur="1" fill="hold">
                                          <p:stCondLst>
                                            <p:cond delay="1999"/>
                                          </p:stCondLst>
                                        </p:cTn>
                                        <p:tgtEl>
                                          <p:spTgt spid="205848"/>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2000"/>
                                        <p:tgtEl>
                                          <p:spTgt spid="205845"/>
                                        </p:tgtEl>
                                      </p:cBhvr>
                                    </p:animEffect>
                                    <p:set>
                                      <p:cBhvr>
                                        <p:cTn id="34" dur="1" fill="hold">
                                          <p:stCondLst>
                                            <p:cond delay="1999"/>
                                          </p:stCondLst>
                                        </p:cTn>
                                        <p:tgtEl>
                                          <p:spTgt spid="205845"/>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2000"/>
                                        <p:tgtEl>
                                          <p:spTgt spid="205846"/>
                                        </p:tgtEl>
                                      </p:cBhvr>
                                    </p:animEffect>
                                    <p:set>
                                      <p:cBhvr>
                                        <p:cTn id="37" dur="1" fill="hold">
                                          <p:stCondLst>
                                            <p:cond delay="1999"/>
                                          </p:stCondLst>
                                        </p:cTn>
                                        <p:tgtEl>
                                          <p:spTgt spid="205846"/>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2000"/>
                                        <p:tgtEl>
                                          <p:spTgt spid="205847"/>
                                        </p:tgtEl>
                                      </p:cBhvr>
                                    </p:animEffect>
                                    <p:set>
                                      <p:cBhvr>
                                        <p:cTn id="40" dur="1" fill="hold">
                                          <p:stCondLst>
                                            <p:cond delay="1999"/>
                                          </p:stCondLst>
                                        </p:cTn>
                                        <p:tgtEl>
                                          <p:spTgt spid="205847"/>
                                        </p:tgtEl>
                                        <p:attrNameLst>
                                          <p:attrName>style.visibility</p:attrName>
                                        </p:attrNameLst>
                                      </p:cBhvr>
                                      <p:to>
                                        <p:strVal val="hidden"/>
                                      </p:to>
                                    </p:set>
                                  </p:childTnLst>
                                </p:cTn>
                              </p:par>
                            </p:childTnLst>
                          </p:cTn>
                        </p:par>
                        <p:par>
                          <p:cTn id="41" fill="hold">
                            <p:stCondLst>
                              <p:cond delay="3000"/>
                            </p:stCondLst>
                            <p:childTnLst>
                              <p:par>
                                <p:cTn id="42" presetID="10" presetClass="entr" presetSubtype="0" fill="hold" nodeType="after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20"/>
                                        <p:tgtEl>
                                          <p:spTgt spid="3"/>
                                        </p:tgtEl>
                                      </p:cBhvr>
                                    </p:animEffect>
                                  </p:childTnLst>
                                </p:cTn>
                              </p:par>
                            </p:childTnLst>
                          </p:cTn>
                        </p:par>
                        <p:par>
                          <p:cTn id="45" fill="hold">
                            <p:stCondLst>
                              <p:cond delay="3020"/>
                            </p:stCondLst>
                            <p:childTnLst>
                              <p:par>
                                <p:cTn id="46" presetID="22" presetClass="entr" presetSubtype="8" fill="hold" grpId="0" nodeType="afterEffect">
                                  <p:stCondLst>
                                    <p:cond delay="0"/>
                                  </p:stCondLst>
                                  <p:childTnLst>
                                    <p:set>
                                      <p:cBhvr>
                                        <p:cTn id="47" dur="1" fill="hold">
                                          <p:stCondLst>
                                            <p:cond delay="0"/>
                                          </p:stCondLst>
                                        </p:cTn>
                                        <p:tgtEl>
                                          <p:spTgt spid="205842"/>
                                        </p:tgtEl>
                                        <p:attrNameLst>
                                          <p:attrName>style.visibility</p:attrName>
                                        </p:attrNameLst>
                                      </p:cBhvr>
                                      <p:to>
                                        <p:strVal val="visible"/>
                                      </p:to>
                                    </p:set>
                                    <p:animEffect transition="in" filter="wipe(left)">
                                      <p:cBhvr>
                                        <p:cTn id="48" dur="3000"/>
                                        <p:tgtEl>
                                          <p:spTgt spid="205842"/>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05840"/>
                                        </p:tgtEl>
                                        <p:attrNameLst>
                                          <p:attrName>style.visibility</p:attrName>
                                        </p:attrNameLst>
                                      </p:cBhvr>
                                      <p:to>
                                        <p:strVal val="visible"/>
                                      </p:to>
                                    </p:set>
                                    <p:animEffect transition="in" filter="wipe(left)">
                                      <p:cBhvr>
                                        <p:cTn id="51" dur="3000"/>
                                        <p:tgtEl>
                                          <p:spTgt spid="205840"/>
                                        </p:tgtEl>
                                      </p:cBhvr>
                                    </p:animEffect>
                                  </p:childTnLst>
                                </p:cTn>
                              </p:par>
                            </p:childTnLst>
                          </p:cTn>
                        </p:par>
                        <p:par>
                          <p:cTn id="52" fill="hold">
                            <p:stCondLst>
                              <p:cond delay="6020"/>
                            </p:stCondLst>
                            <p:childTnLst>
                              <p:par>
                                <p:cTn id="53" presetID="10" presetClass="entr" presetSubtype="0" fill="hold" grpId="0" nodeType="afterEffect">
                                  <p:stCondLst>
                                    <p:cond delay="0"/>
                                  </p:stCondLst>
                                  <p:childTnLst>
                                    <p:set>
                                      <p:cBhvr>
                                        <p:cTn id="54" dur="1" fill="hold">
                                          <p:stCondLst>
                                            <p:cond delay="0"/>
                                          </p:stCondLst>
                                        </p:cTn>
                                        <p:tgtEl>
                                          <p:spTgt spid="205839"/>
                                        </p:tgtEl>
                                        <p:attrNameLst>
                                          <p:attrName>style.visibility</p:attrName>
                                        </p:attrNameLst>
                                      </p:cBhvr>
                                      <p:to>
                                        <p:strVal val="visible"/>
                                      </p:to>
                                    </p:set>
                                    <p:animEffect transition="in" filter="fade">
                                      <p:cBhvr>
                                        <p:cTn id="55" dur="200"/>
                                        <p:tgtEl>
                                          <p:spTgt spid="205839"/>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05831"/>
                                        </p:tgtEl>
                                        <p:attrNameLst>
                                          <p:attrName>style.visibility</p:attrName>
                                        </p:attrNameLst>
                                      </p:cBhvr>
                                      <p:to>
                                        <p:strVal val="visible"/>
                                      </p:to>
                                    </p:set>
                                    <p:animEffect transition="in" filter="wipe(left)">
                                      <p:cBhvr>
                                        <p:cTn id="60" dur="3000"/>
                                        <p:tgtEl>
                                          <p:spTgt spid="205831"/>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205843"/>
                                        </p:tgtEl>
                                        <p:attrNameLst>
                                          <p:attrName>style.visibility</p:attrName>
                                        </p:attrNameLst>
                                      </p:cBhvr>
                                      <p:to>
                                        <p:strVal val="visible"/>
                                      </p:to>
                                    </p:set>
                                    <p:animEffect transition="in" filter="wipe(left)">
                                      <p:cBhvr>
                                        <p:cTn id="63" dur="3000"/>
                                        <p:tgtEl>
                                          <p:spTgt spid="205843"/>
                                        </p:tgtEl>
                                      </p:cBhvr>
                                    </p:animEffect>
                                  </p:childTnLst>
                                </p:cTn>
                              </p:par>
                            </p:childTnLst>
                          </p:cTn>
                        </p:par>
                        <p:par>
                          <p:cTn id="64" fill="hold">
                            <p:stCondLst>
                              <p:cond delay="3000"/>
                            </p:stCondLst>
                            <p:childTnLst>
                              <p:par>
                                <p:cTn id="65" presetID="10" presetClass="entr" presetSubtype="0" fill="hold" grpId="0" nodeType="afterEffect">
                                  <p:stCondLst>
                                    <p:cond delay="0"/>
                                  </p:stCondLst>
                                  <p:childTnLst>
                                    <p:set>
                                      <p:cBhvr>
                                        <p:cTn id="66" dur="1" fill="hold">
                                          <p:stCondLst>
                                            <p:cond delay="0"/>
                                          </p:stCondLst>
                                        </p:cTn>
                                        <p:tgtEl>
                                          <p:spTgt spid="205838"/>
                                        </p:tgtEl>
                                        <p:attrNameLst>
                                          <p:attrName>style.visibility</p:attrName>
                                        </p:attrNameLst>
                                      </p:cBhvr>
                                      <p:to>
                                        <p:strVal val="visible"/>
                                      </p:to>
                                    </p:set>
                                    <p:animEffect transition="in" filter="fade">
                                      <p:cBhvr>
                                        <p:cTn id="67" dur="200"/>
                                        <p:tgtEl>
                                          <p:spTgt spid="205838"/>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xit" presetSubtype="4" fill="hold" grpId="0" nodeType="clickEffect">
                                  <p:stCondLst>
                                    <p:cond delay="0"/>
                                  </p:stCondLst>
                                  <p:childTnLst>
                                    <p:anim calcmode="lin" valueType="num">
                                      <p:cBhvr additive="base">
                                        <p:cTn id="71" dur="500"/>
                                        <p:tgtEl>
                                          <p:spTgt spid="15388"/>
                                        </p:tgtEl>
                                        <p:attrNameLst>
                                          <p:attrName>ppt_x</p:attrName>
                                        </p:attrNameLst>
                                      </p:cBhvr>
                                      <p:tavLst>
                                        <p:tav tm="0">
                                          <p:val>
                                            <p:strVal val="ppt_x"/>
                                          </p:val>
                                        </p:tav>
                                        <p:tav tm="100000">
                                          <p:val>
                                            <p:strVal val="ppt_x"/>
                                          </p:val>
                                        </p:tav>
                                      </p:tavLst>
                                    </p:anim>
                                    <p:anim calcmode="lin" valueType="num">
                                      <p:cBhvr additive="base">
                                        <p:cTn id="72" dur="500"/>
                                        <p:tgtEl>
                                          <p:spTgt spid="15388"/>
                                        </p:tgtEl>
                                        <p:attrNameLst>
                                          <p:attrName>ppt_y</p:attrName>
                                        </p:attrNameLst>
                                      </p:cBhvr>
                                      <p:tavLst>
                                        <p:tav tm="0">
                                          <p:val>
                                            <p:strVal val="ppt_y"/>
                                          </p:val>
                                        </p:tav>
                                        <p:tav tm="100000">
                                          <p:val>
                                            <p:strVal val="1+ppt_h/2"/>
                                          </p:val>
                                        </p:tav>
                                      </p:tavLst>
                                    </p:anim>
                                    <p:set>
                                      <p:cBhvr>
                                        <p:cTn id="73" dur="1" fill="hold">
                                          <p:stCondLst>
                                            <p:cond delay="499"/>
                                          </p:stCondLst>
                                        </p:cTn>
                                        <p:tgtEl>
                                          <p:spTgt spid="15388"/>
                                        </p:tgtEl>
                                        <p:attrNameLst>
                                          <p:attrName>style.visibility</p:attrName>
                                        </p:attrNameLst>
                                      </p:cBhvr>
                                      <p:to>
                                        <p:strVal val="hidden"/>
                                      </p:to>
                                    </p:set>
                                  </p:childTnLst>
                                </p:cTn>
                              </p:par>
                              <p:par>
                                <p:cTn id="74" presetID="2" presetClass="exit" presetSubtype="4" fill="hold" grpId="0" nodeType="withEffect">
                                  <p:stCondLst>
                                    <p:cond delay="0"/>
                                  </p:stCondLst>
                                  <p:childTnLst>
                                    <p:anim calcmode="lin" valueType="num">
                                      <p:cBhvr additive="base">
                                        <p:cTn id="75" dur="500"/>
                                        <p:tgtEl>
                                          <p:spTgt spid="15387"/>
                                        </p:tgtEl>
                                        <p:attrNameLst>
                                          <p:attrName>ppt_x</p:attrName>
                                        </p:attrNameLst>
                                      </p:cBhvr>
                                      <p:tavLst>
                                        <p:tav tm="0">
                                          <p:val>
                                            <p:strVal val="ppt_x"/>
                                          </p:val>
                                        </p:tav>
                                        <p:tav tm="100000">
                                          <p:val>
                                            <p:strVal val="ppt_x"/>
                                          </p:val>
                                        </p:tav>
                                      </p:tavLst>
                                    </p:anim>
                                    <p:anim calcmode="lin" valueType="num">
                                      <p:cBhvr additive="base">
                                        <p:cTn id="76" dur="500"/>
                                        <p:tgtEl>
                                          <p:spTgt spid="15387"/>
                                        </p:tgtEl>
                                        <p:attrNameLst>
                                          <p:attrName>ppt_y</p:attrName>
                                        </p:attrNameLst>
                                      </p:cBhvr>
                                      <p:tavLst>
                                        <p:tav tm="0">
                                          <p:val>
                                            <p:strVal val="ppt_y"/>
                                          </p:val>
                                        </p:tav>
                                        <p:tav tm="100000">
                                          <p:val>
                                            <p:strVal val="1+ppt_h/2"/>
                                          </p:val>
                                        </p:tav>
                                      </p:tavLst>
                                    </p:anim>
                                    <p:set>
                                      <p:cBhvr>
                                        <p:cTn id="77" dur="1" fill="hold">
                                          <p:stCondLst>
                                            <p:cond delay="499"/>
                                          </p:stCondLst>
                                        </p:cTn>
                                        <p:tgtEl>
                                          <p:spTgt spid="1538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1" nodeType="clickEffect">
                                  <p:stCondLst>
                                    <p:cond delay="0"/>
                                  </p:stCondLst>
                                  <p:childTnLst>
                                    <p:set>
                                      <p:cBhvr>
                                        <p:cTn id="81" dur="1" fill="hold">
                                          <p:stCondLst>
                                            <p:cond delay="0"/>
                                          </p:stCondLst>
                                        </p:cTn>
                                        <p:tgtEl>
                                          <p:spTgt spid="15387"/>
                                        </p:tgtEl>
                                        <p:attrNameLst>
                                          <p:attrName>style.visibility</p:attrName>
                                        </p:attrNameLst>
                                      </p:cBhvr>
                                      <p:to>
                                        <p:strVal val="visible"/>
                                      </p:to>
                                    </p:set>
                                    <p:animEffect transition="in" filter="blinds(horizontal)">
                                      <p:cBhvr>
                                        <p:cTn id="82" dur="500"/>
                                        <p:tgtEl>
                                          <p:spTgt spid="15387"/>
                                        </p:tgtEl>
                                      </p:cBhvr>
                                    </p:animEffect>
                                  </p:childTnLst>
                                </p:cTn>
                              </p:par>
                              <p:par>
                                <p:cTn id="83" presetID="3" presetClass="entr" presetSubtype="10" fill="hold" grpId="1" nodeType="withEffect">
                                  <p:stCondLst>
                                    <p:cond delay="0"/>
                                  </p:stCondLst>
                                  <p:childTnLst>
                                    <p:set>
                                      <p:cBhvr>
                                        <p:cTn id="84" dur="1" fill="hold">
                                          <p:stCondLst>
                                            <p:cond delay="0"/>
                                          </p:stCondLst>
                                        </p:cTn>
                                        <p:tgtEl>
                                          <p:spTgt spid="15388"/>
                                        </p:tgtEl>
                                        <p:attrNameLst>
                                          <p:attrName>style.visibility</p:attrName>
                                        </p:attrNameLst>
                                      </p:cBhvr>
                                      <p:to>
                                        <p:strVal val="visible"/>
                                      </p:to>
                                    </p:set>
                                    <p:animEffect transition="in" filter="blinds(horizontal)">
                                      <p:cBhvr>
                                        <p:cTn id="85" dur="500"/>
                                        <p:tgtEl>
                                          <p:spTgt spid="15388"/>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37"/>
                                        </p:tgtEl>
                                        <p:attrNameLst>
                                          <p:attrName>style.visibility</p:attrName>
                                        </p:attrNameLst>
                                      </p:cBhvr>
                                      <p:to>
                                        <p:strVal val="visible"/>
                                      </p:to>
                                    </p:set>
                                    <p:animEffect transition="in" filter="blinds(horizontal)">
                                      <p:cBhvr>
                                        <p:cTn id="90" dur="500"/>
                                        <p:tgtEl>
                                          <p:spTgt spid="37"/>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38"/>
                                        </p:tgtEl>
                                        <p:attrNameLst>
                                          <p:attrName>style.visibility</p:attrName>
                                        </p:attrNameLst>
                                      </p:cBhvr>
                                      <p:to>
                                        <p:strVal val="visible"/>
                                      </p:to>
                                    </p:set>
                                    <p:animEffect transition="in" filter="blinds(horizontal)">
                                      <p:cBhvr>
                                        <p:cTn id="93" dur="500"/>
                                        <p:tgtEl>
                                          <p:spTgt spid="38"/>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40"/>
                                        </p:tgtEl>
                                        <p:attrNameLst>
                                          <p:attrName>style.visibility</p:attrName>
                                        </p:attrNameLst>
                                      </p:cBhvr>
                                      <p:to>
                                        <p:strVal val="visible"/>
                                      </p:to>
                                    </p:set>
                                    <p:animEffect transition="in" filter="blinds(horizontal)">
                                      <p:cBhvr>
                                        <p:cTn id="96" dur="500"/>
                                        <p:tgtEl>
                                          <p:spTgt spid="40"/>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blinds(horizontal)">
                                      <p:cBhvr>
                                        <p:cTn id="99" dur="500"/>
                                        <p:tgtEl>
                                          <p:spTgt spid="41"/>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39"/>
                                        </p:tgtEl>
                                        <p:attrNameLst>
                                          <p:attrName>style.visibility</p:attrName>
                                        </p:attrNameLst>
                                      </p:cBhvr>
                                      <p:to>
                                        <p:strVal val="visible"/>
                                      </p:to>
                                    </p:set>
                                    <p:animEffect transition="in" filter="blinds(horizontal)">
                                      <p:cBhvr>
                                        <p:cTn id="102" dur="500"/>
                                        <p:tgtEl>
                                          <p:spTgt spid="39"/>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blinds(horizontal)">
                                      <p:cBhvr>
                                        <p:cTn id="105" dur="500"/>
                                        <p:tgtEl>
                                          <p:spTgt spid="43"/>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44"/>
                                        </p:tgtEl>
                                        <p:attrNameLst>
                                          <p:attrName>style.visibility</p:attrName>
                                        </p:attrNameLst>
                                      </p:cBhvr>
                                      <p:to>
                                        <p:strVal val="visible"/>
                                      </p:to>
                                    </p:set>
                                    <p:animEffect transition="in" filter="blinds(horizontal)">
                                      <p:cBhvr>
                                        <p:cTn id="108" dur="500"/>
                                        <p:tgtEl>
                                          <p:spTgt spid="44"/>
                                        </p:tgtEl>
                                      </p:cBhvr>
                                    </p:animEffect>
                                  </p:childTnLst>
                                </p:cTn>
                              </p:par>
                            </p:childTnLst>
                          </p:cTn>
                        </p:par>
                      </p:childTnLst>
                    </p:cTn>
                  </p:par>
                  <p:par>
                    <p:cTn id="109" fill="hold">
                      <p:stCondLst>
                        <p:cond delay="indefinite"/>
                      </p:stCondLst>
                      <p:childTnLst>
                        <p:par>
                          <p:cTn id="110" fill="hold">
                            <p:stCondLst>
                              <p:cond delay="0"/>
                            </p:stCondLst>
                            <p:childTnLst>
                              <p:par>
                                <p:cTn id="111" presetID="8" presetClass="entr" presetSubtype="16" fill="hold" grpId="0" nodeType="click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diamond(in)">
                                      <p:cBhvr>
                                        <p:cTn id="113" dur="2000"/>
                                        <p:tgtEl>
                                          <p:spTgt spid="45"/>
                                        </p:tgtEl>
                                      </p:cBhvr>
                                    </p:animEffect>
                                  </p:childTnLst>
                                </p:cTn>
                              </p:par>
                              <p:par>
                                <p:cTn id="114" presetID="8" presetClass="entr" presetSubtype="16" fill="hold" grpId="0" nodeType="withEffect">
                                  <p:stCondLst>
                                    <p:cond delay="0"/>
                                  </p:stCondLst>
                                  <p:childTnLst>
                                    <p:set>
                                      <p:cBhvr>
                                        <p:cTn id="115" dur="1" fill="hold">
                                          <p:stCondLst>
                                            <p:cond delay="0"/>
                                          </p:stCondLst>
                                        </p:cTn>
                                        <p:tgtEl>
                                          <p:spTgt spid="46"/>
                                        </p:tgtEl>
                                        <p:attrNameLst>
                                          <p:attrName>style.visibility</p:attrName>
                                        </p:attrNameLst>
                                      </p:cBhvr>
                                      <p:to>
                                        <p:strVal val="visible"/>
                                      </p:to>
                                    </p:set>
                                    <p:animEffect transition="in" filter="diamond(in)">
                                      <p:cBhvr>
                                        <p:cTn id="116" dur="2000"/>
                                        <p:tgtEl>
                                          <p:spTgt spid="46"/>
                                        </p:tgtEl>
                                      </p:cBhvr>
                                    </p:animEffect>
                                  </p:childTnLst>
                                </p:cTn>
                              </p:par>
                              <p:par>
                                <p:cTn id="117" presetID="8" presetClass="entr" presetSubtype="16" fill="hold" grpId="0" nodeType="withEffect">
                                  <p:stCondLst>
                                    <p:cond delay="0"/>
                                  </p:stCondLst>
                                  <p:childTnLst>
                                    <p:set>
                                      <p:cBhvr>
                                        <p:cTn id="118" dur="1" fill="hold">
                                          <p:stCondLst>
                                            <p:cond delay="0"/>
                                          </p:stCondLst>
                                        </p:cTn>
                                        <p:tgtEl>
                                          <p:spTgt spid="47"/>
                                        </p:tgtEl>
                                        <p:attrNameLst>
                                          <p:attrName>style.visibility</p:attrName>
                                        </p:attrNameLst>
                                      </p:cBhvr>
                                      <p:to>
                                        <p:strVal val="visible"/>
                                      </p:to>
                                    </p:set>
                                    <p:animEffect transition="in" filter="diamond(in)">
                                      <p:cBhvr>
                                        <p:cTn id="119" dur="2000"/>
                                        <p:tgtEl>
                                          <p:spTgt spid="47"/>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50"/>
                                        </p:tgtEl>
                                        <p:attrNameLst>
                                          <p:attrName>style.visibility</p:attrName>
                                        </p:attrNameLst>
                                      </p:cBhvr>
                                      <p:to>
                                        <p:strVal val="visible"/>
                                      </p:to>
                                    </p:set>
                                    <p:animEffect transition="in" filter="blinds(horizontal)">
                                      <p:cBhvr>
                                        <p:cTn id="124" dur="500"/>
                                        <p:tgtEl>
                                          <p:spTgt spid="50"/>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52"/>
                                        </p:tgtEl>
                                        <p:attrNameLst>
                                          <p:attrName>style.visibility</p:attrName>
                                        </p:attrNameLst>
                                      </p:cBhvr>
                                      <p:to>
                                        <p:strVal val="visible"/>
                                      </p:to>
                                    </p:set>
                                    <p:animEffect transition="in" filter="blinds(horizontal)">
                                      <p:cBhvr>
                                        <p:cTn id="129" dur="500"/>
                                        <p:tgtEl>
                                          <p:spTgt spid="52"/>
                                        </p:tgtEl>
                                      </p:cBhvr>
                                    </p:animEffect>
                                  </p:childTnLst>
                                </p:cTn>
                              </p:par>
                            </p:childTnLst>
                          </p:cTn>
                        </p:par>
                      </p:childTnLst>
                    </p:cTn>
                  </p:par>
                  <p:par>
                    <p:cTn id="130" fill="hold">
                      <p:stCondLst>
                        <p:cond delay="indefinite"/>
                      </p:stCondLst>
                      <p:childTnLst>
                        <p:par>
                          <p:cTn id="131" fill="hold">
                            <p:stCondLst>
                              <p:cond delay="0"/>
                            </p:stCondLst>
                            <p:childTnLst>
                              <p:par>
                                <p:cTn id="132" presetID="5" presetClass="entr" presetSubtype="10" fill="hold" grpId="0" nodeType="clickEffect">
                                  <p:stCondLst>
                                    <p:cond delay="0"/>
                                  </p:stCondLst>
                                  <p:childTnLst>
                                    <p:set>
                                      <p:cBhvr>
                                        <p:cTn id="133" dur="1" fill="hold">
                                          <p:stCondLst>
                                            <p:cond delay="0"/>
                                          </p:stCondLst>
                                        </p:cTn>
                                        <p:tgtEl>
                                          <p:spTgt spid="53"/>
                                        </p:tgtEl>
                                        <p:attrNameLst>
                                          <p:attrName>style.visibility</p:attrName>
                                        </p:attrNameLst>
                                      </p:cBhvr>
                                      <p:to>
                                        <p:strVal val="visible"/>
                                      </p:to>
                                    </p:set>
                                    <p:animEffect transition="in" filter="checkerboard(across)">
                                      <p:cBhvr>
                                        <p:cTn id="134" dur="500"/>
                                        <p:tgtEl>
                                          <p:spTgt spid="53"/>
                                        </p:tgtEl>
                                      </p:cBhvr>
                                    </p:animEffect>
                                  </p:childTnLst>
                                </p:cTn>
                              </p:par>
                            </p:childTnLst>
                          </p:cTn>
                        </p:par>
                      </p:childTnLst>
                    </p:cTn>
                  </p:par>
                  <p:par>
                    <p:cTn id="135" fill="hold">
                      <p:stCondLst>
                        <p:cond delay="indefinite"/>
                      </p:stCondLst>
                      <p:childTnLst>
                        <p:par>
                          <p:cTn id="136" fill="hold">
                            <p:stCondLst>
                              <p:cond delay="0"/>
                            </p:stCondLst>
                            <p:childTnLst>
                              <p:par>
                                <p:cTn id="137" presetID="2" presetClass="exit" presetSubtype="4" fill="hold" grpId="1" nodeType="clickEffect">
                                  <p:stCondLst>
                                    <p:cond delay="0"/>
                                  </p:stCondLst>
                                  <p:childTnLst>
                                    <p:anim calcmode="lin" valueType="num">
                                      <p:cBhvr additive="base">
                                        <p:cTn id="138" dur="500"/>
                                        <p:tgtEl>
                                          <p:spTgt spid="37"/>
                                        </p:tgtEl>
                                        <p:attrNameLst>
                                          <p:attrName>ppt_x</p:attrName>
                                        </p:attrNameLst>
                                      </p:cBhvr>
                                      <p:tavLst>
                                        <p:tav tm="0">
                                          <p:val>
                                            <p:strVal val="ppt_x"/>
                                          </p:val>
                                        </p:tav>
                                        <p:tav tm="100000">
                                          <p:val>
                                            <p:strVal val="ppt_x"/>
                                          </p:val>
                                        </p:tav>
                                      </p:tavLst>
                                    </p:anim>
                                    <p:anim calcmode="lin" valueType="num">
                                      <p:cBhvr additive="base">
                                        <p:cTn id="139" dur="500"/>
                                        <p:tgtEl>
                                          <p:spTgt spid="37"/>
                                        </p:tgtEl>
                                        <p:attrNameLst>
                                          <p:attrName>ppt_y</p:attrName>
                                        </p:attrNameLst>
                                      </p:cBhvr>
                                      <p:tavLst>
                                        <p:tav tm="0">
                                          <p:val>
                                            <p:strVal val="ppt_y"/>
                                          </p:val>
                                        </p:tav>
                                        <p:tav tm="100000">
                                          <p:val>
                                            <p:strVal val="1+ppt_h/2"/>
                                          </p:val>
                                        </p:tav>
                                      </p:tavLst>
                                    </p:anim>
                                    <p:set>
                                      <p:cBhvr>
                                        <p:cTn id="140" dur="1" fill="hold">
                                          <p:stCondLst>
                                            <p:cond delay="499"/>
                                          </p:stCondLst>
                                        </p:cTn>
                                        <p:tgtEl>
                                          <p:spTgt spid="37"/>
                                        </p:tgtEl>
                                        <p:attrNameLst>
                                          <p:attrName>style.visibility</p:attrName>
                                        </p:attrNameLst>
                                      </p:cBhvr>
                                      <p:to>
                                        <p:strVal val="hidden"/>
                                      </p:to>
                                    </p:set>
                                  </p:childTnLst>
                                </p:cTn>
                              </p:par>
                              <p:par>
                                <p:cTn id="141" presetID="2" presetClass="exit" presetSubtype="4" fill="hold" grpId="1" nodeType="withEffect">
                                  <p:stCondLst>
                                    <p:cond delay="0"/>
                                  </p:stCondLst>
                                  <p:childTnLst>
                                    <p:anim calcmode="lin" valueType="num">
                                      <p:cBhvr additive="base">
                                        <p:cTn id="142" dur="500"/>
                                        <p:tgtEl>
                                          <p:spTgt spid="45"/>
                                        </p:tgtEl>
                                        <p:attrNameLst>
                                          <p:attrName>ppt_x</p:attrName>
                                        </p:attrNameLst>
                                      </p:cBhvr>
                                      <p:tavLst>
                                        <p:tav tm="0">
                                          <p:val>
                                            <p:strVal val="ppt_x"/>
                                          </p:val>
                                        </p:tav>
                                        <p:tav tm="100000">
                                          <p:val>
                                            <p:strVal val="ppt_x"/>
                                          </p:val>
                                        </p:tav>
                                      </p:tavLst>
                                    </p:anim>
                                    <p:anim calcmode="lin" valueType="num">
                                      <p:cBhvr additive="base">
                                        <p:cTn id="143" dur="500"/>
                                        <p:tgtEl>
                                          <p:spTgt spid="45"/>
                                        </p:tgtEl>
                                        <p:attrNameLst>
                                          <p:attrName>ppt_y</p:attrName>
                                        </p:attrNameLst>
                                      </p:cBhvr>
                                      <p:tavLst>
                                        <p:tav tm="0">
                                          <p:val>
                                            <p:strVal val="ppt_y"/>
                                          </p:val>
                                        </p:tav>
                                        <p:tav tm="100000">
                                          <p:val>
                                            <p:strVal val="1+ppt_h/2"/>
                                          </p:val>
                                        </p:tav>
                                      </p:tavLst>
                                    </p:anim>
                                    <p:set>
                                      <p:cBhvr>
                                        <p:cTn id="144" dur="1" fill="hold">
                                          <p:stCondLst>
                                            <p:cond delay="499"/>
                                          </p:stCondLst>
                                        </p:cTn>
                                        <p:tgtEl>
                                          <p:spTgt spid="45"/>
                                        </p:tgtEl>
                                        <p:attrNameLst>
                                          <p:attrName>style.visibility</p:attrName>
                                        </p:attrNameLst>
                                      </p:cBhvr>
                                      <p:to>
                                        <p:strVal val="hidden"/>
                                      </p:to>
                                    </p:set>
                                  </p:childTnLst>
                                </p:cTn>
                              </p:par>
                              <p:par>
                                <p:cTn id="145" presetID="2" presetClass="exit" presetSubtype="4" fill="hold" grpId="1" nodeType="withEffect">
                                  <p:stCondLst>
                                    <p:cond delay="0"/>
                                  </p:stCondLst>
                                  <p:childTnLst>
                                    <p:anim calcmode="lin" valueType="num">
                                      <p:cBhvr additive="base">
                                        <p:cTn id="146" dur="500"/>
                                        <p:tgtEl>
                                          <p:spTgt spid="46"/>
                                        </p:tgtEl>
                                        <p:attrNameLst>
                                          <p:attrName>ppt_x</p:attrName>
                                        </p:attrNameLst>
                                      </p:cBhvr>
                                      <p:tavLst>
                                        <p:tav tm="0">
                                          <p:val>
                                            <p:strVal val="ppt_x"/>
                                          </p:val>
                                        </p:tav>
                                        <p:tav tm="100000">
                                          <p:val>
                                            <p:strVal val="ppt_x"/>
                                          </p:val>
                                        </p:tav>
                                      </p:tavLst>
                                    </p:anim>
                                    <p:anim calcmode="lin" valueType="num">
                                      <p:cBhvr additive="base">
                                        <p:cTn id="147" dur="500"/>
                                        <p:tgtEl>
                                          <p:spTgt spid="46"/>
                                        </p:tgtEl>
                                        <p:attrNameLst>
                                          <p:attrName>ppt_y</p:attrName>
                                        </p:attrNameLst>
                                      </p:cBhvr>
                                      <p:tavLst>
                                        <p:tav tm="0">
                                          <p:val>
                                            <p:strVal val="ppt_y"/>
                                          </p:val>
                                        </p:tav>
                                        <p:tav tm="100000">
                                          <p:val>
                                            <p:strVal val="1+ppt_h/2"/>
                                          </p:val>
                                        </p:tav>
                                      </p:tavLst>
                                    </p:anim>
                                    <p:set>
                                      <p:cBhvr>
                                        <p:cTn id="148" dur="1" fill="hold">
                                          <p:stCondLst>
                                            <p:cond delay="499"/>
                                          </p:stCondLst>
                                        </p:cTn>
                                        <p:tgtEl>
                                          <p:spTgt spid="46"/>
                                        </p:tgtEl>
                                        <p:attrNameLst>
                                          <p:attrName>style.visibility</p:attrName>
                                        </p:attrNameLst>
                                      </p:cBhvr>
                                      <p:to>
                                        <p:strVal val="hidden"/>
                                      </p:to>
                                    </p:set>
                                  </p:childTnLst>
                                </p:cTn>
                              </p:par>
                              <p:par>
                                <p:cTn id="149" presetID="2" presetClass="exit" presetSubtype="4" fill="hold" grpId="1" nodeType="withEffect">
                                  <p:stCondLst>
                                    <p:cond delay="0"/>
                                  </p:stCondLst>
                                  <p:childTnLst>
                                    <p:anim calcmode="lin" valueType="num">
                                      <p:cBhvr additive="base">
                                        <p:cTn id="150" dur="500"/>
                                        <p:tgtEl>
                                          <p:spTgt spid="47"/>
                                        </p:tgtEl>
                                        <p:attrNameLst>
                                          <p:attrName>ppt_x</p:attrName>
                                        </p:attrNameLst>
                                      </p:cBhvr>
                                      <p:tavLst>
                                        <p:tav tm="0">
                                          <p:val>
                                            <p:strVal val="ppt_x"/>
                                          </p:val>
                                        </p:tav>
                                        <p:tav tm="100000">
                                          <p:val>
                                            <p:strVal val="ppt_x"/>
                                          </p:val>
                                        </p:tav>
                                      </p:tavLst>
                                    </p:anim>
                                    <p:anim calcmode="lin" valueType="num">
                                      <p:cBhvr additive="base">
                                        <p:cTn id="151" dur="500"/>
                                        <p:tgtEl>
                                          <p:spTgt spid="47"/>
                                        </p:tgtEl>
                                        <p:attrNameLst>
                                          <p:attrName>ppt_y</p:attrName>
                                        </p:attrNameLst>
                                      </p:cBhvr>
                                      <p:tavLst>
                                        <p:tav tm="0">
                                          <p:val>
                                            <p:strVal val="ppt_y"/>
                                          </p:val>
                                        </p:tav>
                                        <p:tav tm="100000">
                                          <p:val>
                                            <p:strVal val="1+ppt_h/2"/>
                                          </p:val>
                                        </p:tav>
                                      </p:tavLst>
                                    </p:anim>
                                    <p:set>
                                      <p:cBhvr>
                                        <p:cTn id="152" dur="1" fill="hold">
                                          <p:stCondLst>
                                            <p:cond delay="499"/>
                                          </p:stCondLst>
                                        </p:cTn>
                                        <p:tgtEl>
                                          <p:spTgt spid="47"/>
                                        </p:tgtEl>
                                        <p:attrNameLst>
                                          <p:attrName>style.visibility</p:attrName>
                                        </p:attrNameLst>
                                      </p:cBhvr>
                                      <p:to>
                                        <p:strVal val="hidden"/>
                                      </p:to>
                                    </p:set>
                                  </p:childTnLst>
                                </p:cTn>
                              </p:par>
                              <p:par>
                                <p:cTn id="153" presetID="2" presetClass="exit" presetSubtype="4" fill="hold" grpId="1" nodeType="withEffect">
                                  <p:stCondLst>
                                    <p:cond delay="0"/>
                                  </p:stCondLst>
                                  <p:childTnLst>
                                    <p:anim calcmode="lin" valueType="num">
                                      <p:cBhvr additive="base">
                                        <p:cTn id="154" dur="500"/>
                                        <p:tgtEl>
                                          <p:spTgt spid="50"/>
                                        </p:tgtEl>
                                        <p:attrNameLst>
                                          <p:attrName>ppt_x</p:attrName>
                                        </p:attrNameLst>
                                      </p:cBhvr>
                                      <p:tavLst>
                                        <p:tav tm="0">
                                          <p:val>
                                            <p:strVal val="ppt_x"/>
                                          </p:val>
                                        </p:tav>
                                        <p:tav tm="100000">
                                          <p:val>
                                            <p:strVal val="ppt_x"/>
                                          </p:val>
                                        </p:tav>
                                      </p:tavLst>
                                    </p:anim>
                                    <p:anim calcmode="lin" valueType="num">
                                      <p:cBhvr additive="base">
                                        <p:cTn id="155" dur="500"/>
                                        <p:tgtEl>
                                          <p:spTgt spid="50"/>
                                        </p:tgtEl>
                                        <p:attrNameLst>
                                          <p:attrName>ppt_y</p:attrName>
                                        </p:attrNameLst>
                                      </p:cBhvr>
                                      <p:tavLst>
                                        <p:tav tm="0">
                                          <p:val>
                                            <p:strVal val="ppt_y"/>
                                          </p:val>
                                        </p:tav>
                                        <p:tav tm="100000">
                                          <p:val>
                                            <p:strVal val="1+ppt_h/2"/>
                                          </p:val>
                                        </p:tav>
                                      </p:tavLst>
                                    </p:anim>
                                    <p:set>
                                      <p:cBhvr>
                                        <p:cTn id="156" dur="1" fill="hold">
                                          <p:stCondLst>
                                            <p:cond delay="499"/>
                                          </p:stCondLst>
                                        </p:cTn>
                                        <p:tgtEl>
                                          <p:spTgt spid="50"/>
                                        </p:tgtEl>
                                        <p:attrNameLst>
                                          <p:attrName>style.visibility</p:attrName>
                                        </p:attrNameLst>
                                      </p:cBhvr>
                                      <p:to>
                                        <p:strVal val="hidden"/>
                                      </p:to>
                                    </p:set>
                                  </p:childTnLst>
                                </p:cTn>
                              </p:par>
                              <p:par>
                                <p:cTn id="157" presetID="2" presetClass="exit" presetSubtype="4" fill="hold" grpId="1" nodeType="withEffect">
                                  <p:stCondLst>
                                    <p:cond delay="0"/>
                                  </p:stCondLst>
                                  <p:childTnLst>
                                    <p:anim calcmode="lin" valueType="num">
                                      <p:cBhvr additive="base">
                                        <p:cTn id="158" dur="500"/>
                                        <p:tgtEl>
                                          <p:spTgt spid="53"/>
                                        </p:tgtEl>
                                        <p:attrNameLst>
                                          <p:attrName>ppt_x</p:attrName>
                                        </p:attrNameLst>
                                      </p:cBhvr>
                                      <p:tavLst>
                                        <p:tav tm="0">
                                          <p:val>
                                            <p:strVal val="ppt_x"/>
                                          </p:val>
                                        </p:tav>
                                        <p:tav tm="100000">
                                          <p:val>
                                            <p:strVal val="ppt_x"/>
                                          </p:val>
                                        </p:tav>
                                      </p:tavLst>
                                    </p:anim>
                                    <p:anim calcmode="lin" valueType="num">
                                      <p:cBhvr additive="base">
                                        <p:cTn id="159" dur="500"/>
                                        <p:tgtEl>
                                          <p:spTgt spid="53"/>
                                        </p:tgtEl>
                                        <p:attrNameLst>
                                          <p:attrName>ppt_y</p:attrName>
                                        </p:attrNameLst>
                                      </p:cBhvr>
                                      <p:tavLst>
                                        <p:tav tm="0">
                                          <p:val>
                                            <p:strVal val="ppt_y"/>
                                          </p:val>
                                        </p:tav>
                                        <p:tav tm="100000">
                                          <p:val>
                                            <p:strVal val="1+ppt_h/2"/>
                                          </p:val>
                                        </p:tav>
                                      </p:tavLst>
                                    </p:anim>
                                    <p:set>
                                      <p:cBhvr>
                                        <p:cTn id="160" dur="1" fill="hold">
                                          <p:stCondLst>
                                            <p:cond delay="499"/>
                                          </p:stCondLst>
                                        </p:cTn>
                                        <p:tgtEl>
                                          <p:spTgt spid="53"/>
                                        </p:tgtEl>
                                        <p:attrNameLst>
                                          <p:attrName>style.visibility</p:attrName>
                                        </p:attrNameLst>
                                      </p:cBhvr>
                                      <p:to>
                                        <p:strVal val="hidden"/>
                                      </p:to>
                                    </p:set>
                                  </p:childTnLst>
                                </p:cTn>
                              </p:par>
                              <p:par>
                                <p:cTn id="161" presetID="2" presetClass="exit" presetSubtype="4" fill="hold" grpId="1" nodeType="withEffect">
                                  <p:stCondLst>
                                    <p:cond delay="0"/>
                                  </p:stCondLst>
                                  <p:childTnLst>
                                    <p:anim calcmode="lin" valueType="num">
                                      <p:cBhvr additive="base">
                                        <p:cTn id="162" dur="500"/>
                                        <p:tgtEl>
                                          <p:spTgt spid="52"/>
                                        </p:tgtEl>
                                        <p:attrNameLst>
                                          <p:attrName>ppt_x</p:attrName>
                                        </p:attrNameLst>
                                      </p:cBhvr>
                                      <p:tavLst>
                                        <p:tav tm="0">
                                          <p:val>
                                            <p:strVal val="ppt_x"/>
                                          </p:val>
                                        </p:tav>
                                        <p:tav tm="100000">
                                          <p:val>
                                            <p:strVal val="ppt_x"/>
                                          </p:val>
                                        </p:tav>
                                      </p:tavLst>
                                    </p:anim>
                                    <p:anim calcmode="lin" valueType="num">
                                      <p:cBhvr additive="base">
                                        <p:cTn id="163" dur="500"/>
                                        <p:tgtEl>
                                          <p:spTgt spid="52"/>
                                        </p:tgtEl>
                                        <p:attrNameLst>
                                          <p:attrName>ppt_y</p:attrName>
                                        </p:attrNameLst>
                                      </p:cBhvr>
                                      <p:tavLst>
                                        <p:tav tm="0">
                                          <p:val>
                                            <p:strVal val="ppt_y"/>
                                          </p:val>
                                        </p:tav>
                                        <p:tav tm="100000">
                                          <p:val>
                                            <p:strVal val="1+ppt_h/2"/>
                                          </p:val>
                                        </p:tav>
                                      </p:tavLst>
                                    </p:anim>
                                    <p:set>
                                      <p:cBhvr>
                                        <p:cTn id="164" dur="1" fill="hold">
                                          <p:stCondLst>
                                            <p:cond delay="499"/>
                                          </p:stCondLst>
                                        </p:cTn>
                                        <p:tgtEl>
                                          <p:spTgt spid="52"/>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5" presetClass="entr" presetSubtype="10" fill="hold" grpId="0" nodeType="clickEffect">
                                  <p:stCondLst>
                                    <p:cond delay="0"/>
                                  </p:stCondLst>
                                  <p:childTnLst>
                                    <p:set>
                                      <p:cBhvr>
                                        <p:cTn id="168" dur="1" fill="hold">
                                          <p:stCondLst>
                                            <p:cond delay="0"/>
                                          </p:stCondLst>
                                        </p:cTn>
                                        <p:tgtEl>
                                          <p:spTgt spid="55"/>
                                        </p:tgtEl>
                                        <p:attrNameLst>
                                          <p:attrName>style.visibility</p:attrName>
                                        </p:attrNameLst>
                                      </p:cBhvr>
                                      <p:to>
                                        <p:strVal val="visible"/>
                                      </p:to>
                                    </p:set>
                                    <p:animEffect transition="in" filter="checkerboard(across)">
                                      <p:cBhvr>
                                        <p:cTn id="169" dur="500"/>
                                        <p:tgtEl>
                                          <p:spTgt spid="55"/>
                                        </p:tgtEl>
                                      </p:cBhvr>
                                    </p:animEffect>
                                  </p:childTnLst>
                                </p:cTn>
                              </p:par>
                            </p:childTnLst>
                          </p:cTn>
                        </p:par>
                      </p:childTnLst>
                    </p:cTn>
                  </p:par>
                  <p:par>
                    <p:cTn id="170" fill="hold">
                      <p:stCondLst>
                        <p:cond delay="indefinite"/>
                      </p:stCondLst>
                      <p:childTnLst>
                        <p:par>
                          <p:cTn id="171" fill="hold">
                            <p:stCondLst>
                              <p:cond delay="0"/>
                            </p:stCondLst>
                            <p:childTnLst>
                              <p:par>
                                <p:cTn id="172" presetID="4" presetClass="entr" presetSubtype="16" fill="hold" grpId="0" nodeType="clickEffect">
                                  <p:stCondLst>
                                    <p:cond delay="0"/>
                                  </p:stCondLst>
                                  <p:childTnLst>
                                    <p:set>
                                      <p:cBhvr>
                                        <p:cTn id="173" dur="1" fill="hold">
                                          <p:stCondLst>
                                            <p:cond delay="0"/>
                                          </p:stCondLst>
                                        </p:cTn>
                                        <p:tgtEl>
                                          <p:spTgt spid="56"/>
                                        </p:tgtEl>
                                        <p:attrNameLst>
                                          <p:attrName>style.visibility</p:attrName>
                                        </p:attrNameLst>
                                      </p:cBhvr>
                                      <p:to>
                                        <p:strVal val="visible"/>
                                      </p:to>
                                    </p:set>
                                    <p:animEffect transition="in" filter="box(in)">
                                      <p:cBhvr>
                                        <p:cTn id="174" dur="500"/>
                                        <p:tgtEl>
                                          <p:spTgt spid="56"/>
                                        </p:tgtEl>
                                      </p:cBhvr>
                                    </p:animEffect>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grpId="0" nodeType="clickEffect">
                                  <p:stCondLst>
                                    <p:cond delay="0"/>
                                  </p:stCondLst>
                                  <p:childTnLst>
                                    <p:set>
                                      <p:cBhvr>
                                        <p:cTn id="178" dur="1" fill="hold">
                                          <p:stCondLst>
                                            <p:cond delay="0"/>
                                          </p:stCondLst>
                                        </p:cTn>
                                        <p:tgtEl>
                                          <p:spTgt spid="58"/>
                                        </p:tgtEl>
                                        <p:attrNameLst>
                                          <p:attrName>style.visibility</p:attrName>
                                        </p:attrNameLst>
                                      </p:cBhvr>
                                      <p:to>
                                        <p:strVal val="visible"/>
                                      </p:to>
                                    </p:set>
                                    <p:animEffect transition="in" filter="blinds(horizontal)">
                                      <p:cBhvr>
                                        <p:cTn id="179" dur="500"/>
                                        <p:tgtEl>
                                          <p:spTgt spid="58"/>
                                        </p:tgtEl>
                                      </p:cBhvr>
                                    </p:animEffect>
                                  </p:childTnLst>
                                </p:cTn>
                              </p:par>
                            </p:childTnLst>
                          </p:cTn>
                        </p:par>
                      </p:childTnLst>
                    </p:cTn>
                  </p:par>
                  <p:par>
                    <p:cTn id="180" fill="hold">
                      <p:stCondLst>
                        <p:cond delay="indefinite"/>
                      </p:stCondLst>
                      <p:childTnLst>
                        <p:par>
                          <p:cTn id="181" fill="hold">
                            <p:stCondLst>
                              <p:cond delay="0"/>
                            </p:stCondLst>
                            <p:childTnLst>
                              <p:par>
                                <p:cTn id="182" presetID="2" presetClass="exit" presetSubtype="4" fill="hold" grpId="1" nodeType="clickEffect">
                                  <p:stCondLst>
                                    <p:cond delay="0"/>
                                  </p:stCondLst>
                                  <p:childTnLst>
                                    <p:anim calcmode="lin" valueType="num">
                                      <p:cBhvr additive="base">
                                        <p:cTn id="183" dur="500"/>
                                        <p:tgtEl>
                                          <p:spTgt spid="55"/>
                                        </p:tgtEl>
                                        <p:attrNameLst>
                                          <p:attrName>ppt_x</p:attrName>
                                        </p:attrNameLst>
                                      </p:cBhvr>
                                      <p:tavLst>
                                        <p:tav tm="0">
                                          <p:val>
                                            <p:strVal val="ppt_x"/>
                                          </p:val>
                                        </p:tav>
                                        <p:tav tm="100000">
                                          <p:val>
                                            <p:strVal val="ppt_x"/>
                                          </p:val>
                                        </p:tav>
                                      </p:tavLst>
                                    </p:anim>
                                    <p:anim calcmode="lin" valueType="num">
                                      <p:cBhvr additive="base">
                                        <p:cTn id="184" dur="500"/>
                                        <p:tgtEl>
                                          <p:spTgt spid="55"/>
                                        </p:tgtEl>
                                        <p:attrNameLst>
                                          <p:attrName>ppt_y</p:attrName>
                                        </p:attrNameLst>
                                      </p:cBhvr>
                                      <p:tavLst>
                                        <p:tav tm="0">
                                          <p:val>
                                            <p:strVal val="ppt_y"/>
                                          </p:val>
                                        </p:tav>
                                        <p:tav tm="100000">
                                          <p:val>
                                            <p:strVal val="1+ppt_h/2"/>
                                          </p:val>
                                        </p:tav>
                                      </p:tavLst>
                                    </p:anim>
                                    <p:set>
                                      <p:cBhvr>
                                        <p:cTn id="185" dur="1" fill="hold">
                                          <p:stCondLst>
                                            <p:cond delay="499"/>
                                          </p:stCondLst>
                                        </p:cTn>
                                        <p:tgtEl>
                                          <p:spTgt spid="55"/>
                                        </p:tgtEl>
                                        <p:attrNameLst>
                                          <p:attrName>style.visibility</p:attrName>
                                        </p:attrNameLst>
                                      </p:cBhvr>
                                      <p:to>
                                        <p:strVal val="hidden"/>
                                      </p:to>
                                    </p:set>
                                  </p:childTnLst>
                                </p:cTn>
                              </p:par>
                              <p:par>
                                <p:cTn id="186" presetID="2" presetClass="exit" presetSubtype="4" fill="hold" grpId="1" nodeType="withEffect">
                                  <p:stCondLst>
                                    <p:cond delay="0"/>
                                  </p:stCondLst>
                                  <p:childTnLst>
                                    <p:anim calcmode="lin" valueType="num">
                                      <p:cBhvr additive="base">
                                        <p:cTn id="187" dur="500"/>
                                        <p:tgtEl>
                                          <p:spTgt spid="56"/>
                                        </p:tgtEl>
                                        <p:attrNameLst>
                                          <p:attrName>ppt_x</p:attrName>
                                        </p:attrNameLst>
                                      </p:cBhvr>
                                      <p:tavLst>
                                        <p:tav tm="0">
                                          <p:val>
                                            <p:strVal val="ppt_x"/>
                                          </p:val>
                                        </p:tav>
                                        <p:tav tm="100000">
                                          <p:val>
                                            <p:strVal val="ppt_x"/>
                                          </p:val>
                                        </p:tav>
                                      </p:tavLst>
                                    </p:anim>
                                    <p:anim calcmode="lin" valueType="num">
                                      <p:cBhvr additive="base">
                                        <p:cTn id="188" dur="500"/>
                                        <p:tgtEl>
                                          <p:spTgt spid="56"/>
                                        </p:tgtEl>
                                        <p:attrNameLst>
                                          <p:attrName>ppt_y</p:attrName>
                                        </p:attrNameLst>
                                      </p:cBhvr>
                                      <p:tavLst>
                                        <p:tav tm="0">
                                          <p:val>
                                            <p:strVal val="ppt_y"/>
                                          </p:val>
                                        </p:tav>
                                        <p:tav tm="100000">
                                          <p:val>
                                            <p:strVal val="1+ppt_h/2"/>
                                          </p:val>
                                        </p:tav>
                                      </p:tavLst>
                                    </p:anim>
                                    <p:set>
                                      <p:cBhvr>
                                        <p:cTn id="189" dur="1" fill="hold">
                                          <p:stCondLst>
                                            <p:cond delay="499"/>
                                          </p:stCondLst>
                                        </p:cTn>
                                        <p:tgtEl>
                                          <p:spTgt spid="56"/>
                                        </p:tgtEl>
                                        <p:attrNameLst>
                                          <p:attrName>style.visibility</p:attrName>
                                        </p:attrNameLst>
                                      </p:cBhvr>
                                      <p:to>
                                        <p:strVal val="hidden"/>
                                      </p:to>
                                    </p:set>
                                  </p:childTnLst>
                                </p:cTn>
                              </p:par>
                              <p:par>
                                <p:cTn id="190" presetID="2" presetClass="exit" presetSubtype="4" fill="hold" grpId="1" nodeType="withEffect">
                                  <p:stCondLst>
                                    <p:cond delay="0"/>
                                  </p:stCondLst>
                                  <p:childTnLst>
                                    <p:anim calcmode="lin" valueType="num">
                                      <p:cBhvr additive="base">
                                        <p:cTn id="191" dur="500"/>
                                        <p:tgtEl>
                                          <p:spTgt spid="58"/>
                                        </p:tgtEl>
                                        <p:attrNameLst>
                                          <p:attrName>ppt_x</p:attrName>
                                        </p:attrNameLst>
                                      </p:cBhvr>
                                      <p:tavLst>
                                        <p:tav tm="0">
                                          <p:val>
                                            <p:strVal val="ppt_x"/>
                                          </p:val>
                                        </p:tav>
                                        <p:tav tm="100000">
                                          <p:val>
                                            <p:strVal val="ppt_x"/>
                                          </p:val>
                                        </p:tav>
                                      </p:tavLst>
                                    </p:anim>
                                    <p:anim calcmode="lin" valueType="num">
                                      <p:cBhvr additive="base">
                                        <p:cTn id="192" dur="500"/>
                                        <p:tgtEl>
                                          <p:spTgt spid="58"/>
                                        </p:tgtEl>
                                        <p:attrNameLst>
                                          <p:attrName>ppt_y</p:attrName>
                                        </p:attrNameLst>
                                      </p:cBhvr>
                                      <p:tavLst>
                                        <p:tav tm="0">
                                          <p:val>
                                            <p:strVal val="ppt_y"/>
                                          </p:val>
                                        </p:tav>
                                        <p:tav tm="100000">
                                          <p:val>
                                            <p:strVal val="1+ppt_h/2"/>
                                          </p:val>
                                        </p:tav>
                                      </p:tavLst>
                                    </p:anim>
                                    <p:set>
                                      <p:cBhvr>
                                        <p:cTn id="193" dur="1" fill="hold">
                                          <p:stCondLst>
                                            <p:cond delay="499"/>
                                          </p:stCondLst>
                                        </p:cTn>
                                        <p:tgtEl>
                                          <p:spTgt spid="58"/>
                                        </p:tgtEl>
                                        <p:attrNameLst>
                                          <p:attrName>style.visibility</p:attrName>
                                        </p:attrNameLst>
                                      </p:cBhvr>
                                      <p:to>
                                        <p:strVal val="hidden"/>
                                      </p:to>
                                    </p:set>
                                  </p:childTnLst>
                                </p:cTn>
                              </p:par>
                            </p:childTnLst>
                          </p:cTn>
                        </p:par>
                      </p:childTnLst>
                    </p:cTn>
                  </p:par>
                  <p:par>
                    <p:cTn id="194" fill="hold">
                      <p:stCondLst>
                        <p:cond delay="indefinite"/>
                      </p:stCondLst>
                      <p:childTnLst>
                        <p:par>
                          <p:cTn id="195" fill="hold">
                            <p:stCondLst>
                              <p:cond delay="0"/>
                            </p:stCondLst>
                            <p:childTnLst>
                              <p:par>
                                <p:cTn id="196" presetID="3" presetClass="entr" presetSubtype="10" fill="hold" grpId="0" nodeType="clickEffect">
                                  <p:stCondLst>
                                    <p:cond delay="0"/>
                                  </p:stCondLst>
                                  <p:childTnLst>
                                    <p:set>
                                      <p:cBhvr>
                                        <p:cTn id="197" dur="1" fill="hold">
                                          <p:stCondLst>
                                            <p:cond delay="0"/>
                                          </p:stCondLst>
                                        </p:cTn>
                                        <p:tgtEl>
                                          <p:spTgt spid="59"/>
                                        </p:tgtEl>
                                        <p:attrNameLst>
                                          <p:attrName>style.visibility</p:attrName>
                                        </p:attrNameLst>
                                      </p:cBhvr>
                                      <p:to>
                                        <p:strVal val="visible"/>
                                      </p:to>
                                    </p:set>
                                    <p:animEffect transition="in" filter="blinds(horizontal)">
                                      <p:cBhvr>
                                        <p:cTn id="198" dur="500"/>
                                        <p:tgtEl>
                                          <p:spTgt spid="59"/>
                                        </p:tgtEl>
                                      </p:cBhvr>
                                    </p:animEffect>
                                  </p:childTnLst>
                                </p:cTn>
                              </p:par>
                            </p:childTnLst>
                          </p:cTn>
                        </p:par>
                      </p:childTnLst>
                    </p:cTn>
                  </p:par>
                  <p:par>
                    <p:cTn id="199" fill="hold">
                      <p:stCondLst>
                        <p:cond delay="indefinite"/>
                      </p:stCondLst>
                      <p:childTnLst>
                        <p:par>
                          <p:cTn id="200" fill="hold">
                            <p:stCondLst>
                              <p:cond delay="0"/>
                            </p:stCondLst>
                            <p:childTnLst>
                              <p:par>
                                <p:cTn id="201" presetID="4" presetClass="entr" presetSubtype="16" fill="hold" grpId="0" nodeType="clickEffect">
                                  <p:stCondLst>
                                    <p:cond delay="0"/>
                                  </p:stCondLst>
                                  <p:childTnLst>
                                    <p:set>
                                      <p:cBhvr>
                                        <p:cTn id="202" dur="1" fill="hold">
                                          <p:stCondLst>
                                            <p:cond delay="0"/>
                                          </p:stCondLst>
                                        </p:cTn>
                                        <p:tgtEl>
                                          <p:spTgt spid="60"/>
                                        </p:tgtEl>
                                        <p:attrNameLst>
                                          <p:attrName>style.visibility</p:attrName>
                                        </p:attrNameLst>
                                      </p:cBhvr>
                                      <p:to>
                                        <p:strVal val="visible"/>
                                      </p:to>
                                    </p:set>
                                    <p:animEffect transition="in" filter="box(in)">
                                      <p:cBhvr>
                                        <p:cTn id="203" dur="500"/>
                                        <p:tgtEl>
                                          <p:spTgt spid="60"/>
                                        </p:tgtEl>
                                      </p:cBhvr>
                                    </p:animEffect>
                                  </p:childTnLst>
                                </p:cTn>
                              </p:par>
                            </p:childTnLst>
                          </p:cTn>
                        </p:par>
                      </p:childTnLst>
                    </p:cTn>
                  </p:par>
                  <p:par>
                    <p:cTn id="204" fill="hold">
                      <p:stCondLst>
                        <p:cond delay="indefinite"/>
                      </p:stCondLst>
                      <p:childTnLst>
                        <p:par>
                          <p:cTn id="205" fill="hold">
                            <p:stCondLst>
                              <p:cond delay="0"/>
                            </p:stCondLst>
                            <p:childTnLst>
                              <p:par>
                                <p:cTn id="206" presetID="4" presetClass="entr" presetSubtype="16" fill="hold" grpId="0" nodeType="clickEffect">
                                  <p:stCondLst>
                                    <p:cond delay="0"/>
                                  </p:stCondLst>
                                  <p:childTnLst>
                                    <p:set>
                                      <p:cBhvr>
                                        <p:cTn id="207" dur="1" fill="hold">
                                          <p:stCondLst>
                                            <p:cond delay="0"/>
                                          </p:stCondLst>
                                        </p:cTn>
                                        <p:tgtEl>
                                          <p:spTgt spid="61"/>
                                        </p:tgtEl>
                                        <p:attrNameLst>
                                          <p:attrName>style.visibility</p:attrName>
                                        </p:attrNameLst>
                                      </p:cBhvr>
                                      <p:to>
                                        <p:strVal val="visible"/>
                                      </p:to>
                                    </p:set>
                                    <p:animEffect transition="in" filter="box(in)">
                                      <p:cBhvr>
                                        <p:cTn id="208" dur="500"/>
                                        <p:tgtEl>
                                          <p:spTgt spid="61"/>
                                        </p:tgtEl>
                                      </p:cBhvr>
                                    </p:animEffect>
                                  </p:childTnLst>
                                </p:cTn>
                              </p:par>
                            </p:childTnLst>
                          </p:cTn>
                        </p:par>
                      </p:childTnLst>
                    </p:cTn>
                  </p:par>
                  <p:par>
                    <p:cTn id="209" fill="hold">
                      <p:stCondLst>
                        <p:cond delay="indefinite"/>
                      </p:stCondLst>
                      <p:childTnLst>
                        <p:par>
                          <p:cTn id="210" fill="hold">
                            <p:stCondLst>
                              <p:cond delay="0"/>
                            </p:stCondLst>
                            <p:childTnLst>
                              <p:par>
                                <p:cTn id="211" presetID="2" presetClass="exit" presetSubtype="4" fill="hold" grpId="1" nodeType="clickEffect">
                                  <p:stCondLst>
                                    <p:cond delay="0"/>
                                  </p:stCondLst>
                                  <p:childTnLst>
                                    <p:anim calcmode="lin" valueType="num">
                                      <p:cBhvr additive="base">
                                        <p:cTn id="212" dur="500"/>
                                        <p:tgtEl>
                                          <p:spTgt spid="59"/>
                                        </p:tgtEl>
                                        <p:attrNameLst>
                                          <p:attrName>ppt_x</p:attrName>
                                        </p:attrNameLst>
                                      </p:cBhvr>
                                      <p:tavLst>
                                        <p:tav tm="0">
                                          <p:val>
                                            <p:strVal val="ppt_x"/>
                                          </p:val>
                                        </p:tav>
                                        <p:tav tm="100000">
                                          <p:val>
                                            <p:strVal val="ppt_x"/>
                                          </p:val>
                                        </p:tav>
                                      </p:tavLst>
                                    </p:anim>
                                    <p:anim calcmode="lin" valueType="num">
                                      <p:cBhvr additive="base">
                                        <p:cTn id="213" dur="500"/>
                                        <p:tgtEl>
                                          <p:spTgt spid="59"/>
                                        </p:tgtEl>
                                        <p:attrNameLst>
                                          <p:attrName>ppt_y</p:attrName>
                                        </p:attrNameLst>
                                      </p:cBhvr>
                                      <p:tavLst>
                                        <p:tav tm="0">
                                          <p:val>
                                            <p:strVal val="ppt_y"/>
                                          </p:val>
                                        </p:tav>
                                        <p:tav tm="100000">
                                          <p:val>
                                            <p:strVal val="1+ppt_h/2"/>
                                          </p:val>
                                        </p:tav>
                                      </p:tavLst>
                                    </p:anim>
                                    <p:set>
                                      <p:cBhvr>
                                        <p:cTn id="214" dur="1" fill="hold">
                                          <p:stCondLst>
                                            <p:cond delay="499"/>
                                          </p:stCondLst>
                                        </p:cTn>
                                        <p:tgtEl>
                                          <p:spTgt spid="59"/>
                                        </p:tgtEl>
                                        <p:attrNameLst>
                                          <p:attrName>style.visibility</p:attrName>
                                        </p:attrNameLst>
                                      </p:cBhvr>
                                      <p:to>
                                        <p:strVal val="hidden"/>
                                      </p:to>
                                    </p:set>
                                  </p:childTnLst>
                                </p:cTn>
                              </p:par>
                              <p:par>
                                <p:cTn id="215" presetID="2" presetClass="exit" presetSubtype="4" fill="hold" grpId="1" nodeType="withEffect">
                                  <p:stCondLst>
                                    <p:cond delay="0"/>
                                  </p:stCondLst>
                                  <p:childTnLst>
                                    <p:anim calcmode="lin" valueType="num">
                                      <p:cBhvr additive="base">
                                        <p:cTn id="216" dur="500"/>
                                        <p:tgtEl>
                                          <p:spTgt spid="60"/>
                                        </p:tgtEl>
                                        <p:attrNameLst>
                                          <p:attrName>ppt_x</p:attrName>
                                        </p:attrNameLst>
                                      </p:cBhvr>
                                      <p:tavLst>
                                        <p:tav tm="0">
                                          <p:val>
                                            <p:strVal val="ppt_x"/>
                                          </p:val>
                                        </p:tav>
                                        <p:tav tm="100000">
                                          <p:val>
                                            <p:strVal val="ppt_x"/>
                                          </p:val>
                                        </p:tav>
                                      </p:tavLst>
                                    </p:anim>
                                    <p:anim calcmode="lin" valueType="num">
                                      <p:cBhvr additive="base">
                                        <p:cTn id="217" dur="500"/>
                                        <p:tgtEl>
                                          <p:spTgt spid="60"/>
                                        </p:tgtEl>
                                        <p:attrNameLst>
                                          <p:attrName>ppt_y</p:attrName>
                                        </p:attrNameLst>
                                      </p:cBhvr>
                                      <p:tavLst>
                                        <p:tav tm="0">
                                          <p:val>
                                            <p:strVal val="ppt_y"/>
                                          </p:val>
                                        </p:tav>
                                        <p:tav tm="100000">
                                          <p:val>
                                            <p:strVal val="1+ppt_h/2"/>
                                          </p:val>
                                        </p:tav>
                                      </p:tavLst>
                                    </p:anim>
                                    <p:set>
                                      <p:cBhvr>
                                        <p:cTn id="218" dur="1" fill="hold">
                                          <p:stCondLst>
                                            <p:cond delay="499"/>
                                          </p:stCondLst>
                                        </p:cTn>
                                        <p:tgtEl>
                                          <p:spTgt spid="60"/>
                                        </p:tgtEl>
                                        <p:attrNameLst>
                                          <p:attrName>style.visibility</p:attrName>
                                        </p:attrNameLst>
                                      </p:cBhvr>
                                      <p:to>
                                        <p:strVal val="hidden"/>
                                      </p:to>
                                    </p:set>
                                  </p:childTnLst>
                                </p:cTn>
                              </p:par>
                              <p:par>
                                <p:cTn id="219" presetID="2" presetClass="exit" presetSubtype="4" fill="hold" grpId="1" nodeType="withEffect">
                                  <p:stCondLst>
                                    <p:cond delay="0"/>
                                  </p:stCondLst>
                                  <p:childTnLst>
                                    <p:anim calcmode="lin" valueType="num">
                                      <p:cBhvr additive="base">
                                        <p:cTn id="220" dur="500"/>
                                        <p:tgtEl>
                                          <p:spTgt spid="61"/>
                                        </p:tgtEl>
                                        <p:attrNameLst>
                                          <p:attrName>ppt_x</p:attrName>
                                        </p:attrNameLst>
                                      </p:cBhvr>
                                      <p:tavLst>
                                        <p:tav tm="0">
                                          <p:val>
                                            <p:strVal val="ppt_x"/>
                                          </p:val>
                                        </p:tav>
                                        <p:tav tm="100000">
                                          <p:val>
                                            <p:strVal val="ppt_x"/>
                                          </p:val>
                                        </p:tav>
                                      </p:tavLst>
                                    </p:anim>
                                    <p:anim calcmode="lin" valueType="num">
                                      <p:cBhvr additive="base">
                                        <p:cTn id="221" dur="500"/>
                                        <p:tgtEl>
                                          <p:spTgt spid="61"/>
                                        </p:tgtEl>
                                        <p:attrNameLst>
                                          <p:attrName>ppt_y</p:attrName>
                                        </p:attrNameLst>
                                      </p:cBhvr>
                                      <p:tavLst>
                                        <p:tav tm="0">
                                          <p:val>
                                            <p:strVal val="ppt_y"/>
                                          </p:val>
                                        </p:tav>
                                        <p:tav tm="100000">
                                          <p:val>
                                            <p:strVal val="1+ppt_h/2"/>
                                          </p:val>
                                        </p:tav>
                                      </p:tavLst>
                                    </p:anim>
                                    <p:set>
                                      <p:cBhvr>
                                        <p:cTn id="222" dur="1" fill="hold">
                                          <p:stCondLst>
                                            <p:cond delay="499"/>
                                          </p:stCondLst>
                                        </p:cTn>
                                        <p:tgtEl>
                                          <p:spTgt spid="61"/>
                                        </p:tgtEl>
                                        <p:attrNameLst>
                                          <p:attrName>style.visibility</p:attrName>
                                        </p:attrNameLst>
                                      </p:cBhvr>
                                      <p:to>
                                        <p:strVal val="hidden"/>
                                      </p:to>
                                    </p:set>
                                  </p:childTnLst>
                                </p:cTn>
                              </p:par>
                            </p:childTnLst>
                          </p:cTn>
                        </p:par>
                      </p:childTnLst>
                    </p:cTn>
                  </p:par>
                  <p:par>
                    <p:cTn id="223" fill="hold">
                      <p:stCondLst>
                        <p:cond delay="indefinite"/>
                      </p:stCondLst>
                      <p:childTnLst>
                        <p:par>
                          <p:cTn id="224" fill="hold">
                            <p:stCondLst>
                              <p:cond delay="0"/>
                            </p:stCondLst>
                            <p:childTnLst>
                              <p:par>
                                <p:cTn id="225" presetID="5" presetClass="entr" presetSubtype="10" fill="hold" grpId="0" nodeType="clickEffect">
                                  <p:stCondLst>
                                    <p:cond delay="0"/>
                                  </p:stCondLst>
                                  <p:childTnLst>
                                    <p:set>
                                      <p:cBhvr>
                                        <p:cTn id="226" dur="1" fill="hold">
                                          <p:stCondLst>
                                            <p:cond delay="0"/>
                                          </p:stCondLst>
                                        </p:cTn>
                                        <p:tgtEl>
                                          <p:spTgt spid="62"/>
                                        </p:tgtEl>
                                        <p:attrNameLst>
                                          <p:attrName>style.visibility</p:attrName>
                                        </p:attrNameLst>
                                      </p:cBhvr>
                                      <p:to>
                                        <p:strVal val="visible"/>
                                      </p:to>
                                    </p:set>
                                    <p:animEffect transition="in" filter="checkerboard(across)">
                                      <p:cBhvr>
                                        <p:cTn id="227" dur="500"/>
                                        <p:tgtEl>
                                          <p:spTgt spid="62"/>
                                        </p:tgtEl>
                                      </p:cBhvr>
                                    </p:animEffect>
                                  </p:childTnLst>
                                </p:cTn>
                              </p:par>
                            </p:childTnLst>
                          </p:cTn>
                        </p:par>
                      </p:childTnLst>
                    </p:cTn>
                  </p:par>
                  <p:par>
                    <p:cTn id="228" fill="hold">
                      <p:stCondLst>
                        <p:cond delay="indefinite"/>
                      </p:stCondLst>
                      <p:childTnLst>
                        <p:par>
                          <p:cTn id="229" fill="hold">
                            <p:stCondLst>
                              <p:cond delay="0"/>
                            </p:stCondLst>
                            <p:childTnLst>
                              <p:par>
                                <p:cTn id="230" presetID="8" presetClass="entr" presetSubtype="16" fill="hold" grpId="0" nodeType="clickEffect">
                                  <p:stCondLst>
                                    <p:cond delay="0"/>
                                  </p:stCondLst>
                                  <p:childTnLst>
                                    <p:set>
                                      <p:cBhvr>
                                        <p:cTn id="231" dur="1" fill="hold">
                                          <p:stCondLst>
                                            <p:cond delay="0"/>
                                          </p:stCondLst>
                                        </p:cTn>
                                        <p:tgtEl>
                                          <p:spTgt spid="63"/>
                                        </p:tgtEl>
                                        <p:attrNameLst>
                                          <p:attrName>style.visibility</p:attrName>
                                        </p:attrNameLst>
                                      </p:cBhvr>
                                      <p:to>
                                        <p:strVal val="visible"/>
                                      </p:to>
                                    </p:set>
                                    <p:animEffect transition="in" filter="diamond(in)">
                                      <p:cBhvr>
                                        <p:cTn id="232" dur="2000"/>
                                        <p:tgtEl>
                                          <p:spTgt spid="63"/>
                                        </p:tgtEl>
                                      </p:cBhvr>
                                    </p:animEffect>
                                  </p:childTnLst>
                                </p:cTn>
                              </p:par>
                            </p:childTnLst>
                          </p:cTn>
                        </p:par>
                      </p:childTnLst>
                    </p:cTn>
                  </p:par>
                  <p:par>
                    <p:cTn id="233" fill="hold">
                      <p:stCondLst>
                        <p:cond delay="indefinite"/>
                      </p:stCondLst>
                      <p:childTnLst>
                        <p:par>
                          <p:cTn id="234" fill="hold">
                            <p:stCondLst>
                              <p:cond delay="0"/>
                            </p:stCondLst>
                            <p:childTnLst>
                              <p:par>
                                <p:cTn id="235" presetID="3" presetClass="entr" presetSubtype="10" fill="hold" grpId="0" nodeType="clickEffect">
                                  <p:stCondLst>
                                    <p:cond delay="0"/>
                                  </p:stCondLst>
                                  <p:childTnLst>
                                    <p:set>
                                      <p:cBhvr>
                                        <p:cTn id="236" dur="1" fill="hold">
                                          <p:stCondLst>
                                            <p:cond delay="0"/>
                                          </p:stCondLst>
                                        </p:cTn>
                                        <p:tgtEl>
                                          <p:spTgt spid="65"/>
                                        </p:tgtEl>
                                        <p:attrNameLst>
                                          <p:attrName>style.visibility</p:attrName>
                                        </p:attrNameLst>
                                      </p:cBhvr>
                                      <p:to>
                                        <p:strVal val="visible"/>
                                      </p:to>
                                    </p:set>
                                    <p:animEffect transition="in" filter="blinds(horizontal)">
                                      <p:cBhvr>
                                        <p:cTn id="23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animBg="1"/>
      <p:bldP spid="205831" grpId="0" animBg="1"/>
      <p:bldP spid="205838" grpId="0" animBg="1"/>
      <p:bldP spid="205839" grpId="0" animBg="1"/>
      <p:bldP spid="205840" grpId="0" animBg="1"/>
      <p:bldP spid="205842" grpId="0" animBg="1"/>
      <p:bldP spid="205843" grpId="0" animBg="1"/>
      <p:bldP spid="205844" grpId="0"/>
      <p:bldP spid="205845" grpId="0"/>
      <p:bldP spid="205846" grpId="0" animBg="1"/>
      <p:bldP spid="205847" grpId="0" animBg="1"/>
      <p:bldP spid="205848" grpId="0" animBg="1"/>
      <p:bldP spid="205849" grpId="0" animBg="1"/>
      <p:bldP spid="205850" grpId="0" animBg="1"/>
      <p:bldP spid="205851" grpId="0" animBg="1"/>
      <p:bldP spid="205852" grpId="0" animBg="1"/>
      <p:bldP spid="205853" grpId="0" animBg="1"/>
      <p:bldP spid="15387" grpId="0"/>
      <p:bldP spid="15387" grpId="1"/>
      <p:bldP spid="15388" grpId="0"/>
      <p:bldP spid="15388" grpId="1"/>
      <p:bldP spid="37" grpId="0"/>
      <p:bldP spid="37" grpId="1"/>
      <p:bldP spid="38" grpId="0"/>
      <p:bldP spid="39" grpId="0" animBg="1"/>
      <p:bldP spid="40" grpId="0"/>
      <p:bldP spid="41" grpId="0"/>
      <p:bldP spid="43" grpId="0" animBg="1"/>
      <p:bldP spid="44" grpId="0" animBg="1"/>
      <p:bldP spid="45" grpId="0"/>
      <p:bldP spid="45" grpId="1"/>
      <p:bldP spid="46" grpId="0"/>
      <p:bldP spid="46" grpId="1"/>
      <p:bldP spid="47" grpId="0"/>
      <p:bldP spid="47" grpId="1"/>
      <p:bldP spid="50" grpId="0"/>
      <p:bldP spid="50" grpId="1"/>
      <p:bldP spid="52" grpId="0"/>
      <p:bldP spid="52" grpId="1"/>
      <p:bldP spid="53" grpId="0"/>
      <p:bldP spid="53" grpId="1"/>
      <p:bldP spid="55" grpId="0"/>
      <p:bldP spid="55" grpId="1"/>
      <p:bldP spid="56" grpId="0"/>
      <p:bldP spid="56" grpId="1"/>
      <p:bldP spid="58" grpId="0"/>
      <p:bldP spid="58" grpId="1"/>
      <p:bldP spid="59" grpId="0"/>
      <p:bldP spid="59" grpId="1"/>
      <p:bldP spid="60" grpId="0"/>
      <p:bldP spid="60" grpId="1"/>
      <p:bldP spid="61" grpId="0"/>
      <p:bldP spid="61" grpId="1"/>
      <p:bldP spid="62" grpId="0"/>
      <p:bldP spid="63" grpId="0"/>
      <p:bldP spid="6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1"/>
          <p:cNvSpPr txBox="1">
            <a:spLocks noChangeArrowheads="1"/>
          </p:cNvSpPr>
          <p:nvPr/>
        </p:nvSpPr>
        <p:spPr bwMode="auto">
          <a:xfrm>
            <a:off x="228600" y="381000"/>
            <a:ext cx="6934200" cy="523875"/>
          </a:xfrm>
          <a:prstGeom prst="rect">
            <a:avLst/>
          </a:prstGeom>
          <a:noFill/>
          <a:ln w="9525">
            <a:noFill/>
            <a:miter lim="800000"/>
            <a:headEnd/>
            <a:tailEnd/>
          </a:ln>
        </p:spPr>
        <p:txBody>
          <a:bodyPr>
            <a:spAutoFit/>
          </a:bodyPr>
          <a:lstStyle/>
          <a:p>
            <a:pPr>
              <a:spcBef>
                <a:spcPct val="50000"/>
              </a:spcBef>
            </a:pPr>
            <a:r>
              <a:rPr lang="en-US" sz="2800" b="1">
                <a:solidFill>
                  <a:srgbClr val="0000FF"/>
                </a:solidFill>
                <a:latin typeface="Times New Roman" pitchFamily="18" charset="0"/>
              </a:rPr>
              <a:t>II. Nhật thực – Nguyệt thực  :</a:t>
            </a:r>
          </a:p>
        </p:txBody>
      </p:sp>
      <p:sp>
        <p:nvSpPr>
          <p:cNvPr id="23564" name="Text Box 12"/>
          <p:cNvSpPr txBox="1">
            <a:spLocks noChangeArrowheads="1"/>
          </p:cNvSpPr>
          <p:nvPr/>
        </p:nvSpPr>
        <p:spPr bwMode="auto">
          <a:xfrm>
            <a:off x="228600" y="1219200"/>
            <a:ext cx="762000" cy="461963"/>
          </a:xfrm>
          <a:prstGeom prst="rect">
            <a:avLst/>
          </a:prstGeom>
          <a:noFill/>
          <a:ln w="9525">
            <a:solidFill>
              <a:schemeClr val="bg1"/>
            </a:solidFill>
            <a:miter lim="800000"/>
            <a:headEnd/>
            <a:tailEnd/>
          </a:ln>
        </p:spPr>
        <p:txBody>
          <a:bodyPr>
            <a:spAutoFit/>
          </a:bodyPr>
          <a:lstStyle/>
          <a:p>
            <a:pPr>
              <a:spcBef>
                <a:spcPct val="50000"/>
              </a:spcBef>
            </a:pPr>
            <a:r>
              <a:rPr lang="en-US" sz="2400" b="1" i="1">
                <a:solidFill>
                  <a:srgbClr val="0000FF"/>
                </a:solidFill>
                <a:latin typeface="Times New Roman" pitchFamily="18" charset="0"/>
              </a:rPr>
              <a:t>C3: </a:t>
            </a:r>
          </a:p>
        </p:txBody>
      </p:sp>
      <p:sp>
        <p:nvSpPr>
          <p:cNvPr id="23565" name="Text Box 13"/>
          <p:cNvSpPr txBox="1">
            <a:spLocks noChangeArrowheads="1"/>
          </p:cNvSpPr>
          <p:nvPr/>
        </p:nvSpPr>
        <p:spPr bwMode="auto">
          <a:xfrm>
            <a:off x="762000" y="1143000"/>
            <a:ext cx="7543800" cy="1200150"/>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Times New Roman" pitchFamily="18" charset="0"/>
              </a:rPr>
              <a:t>* </a:t>
            </a:r>
            <a:r>
              <a:rPr lang="en-US" sz="2400" b="1" i="1" u="sng">
                <a:solidFill>
                  <a:srgbClr val="FF0000"/>
                </a:solidFill>
                <a:latin typeface="Times New Roman" pitchFamily="18" charset="0"/>
              </a:rPr>
              <a:t>Nhật thực toàn phần </a:t>
            </a:r>
            <a:r>
              <a:rPr lang="en-US" sz="2400" b="1" i="1">
                <a:solidFill>
                  <a:srgbClr val="FF0000"/>
                </a:solidFill>
                <a:latin typeface="Times New Roman" pitchFamily="18" charset="0"/>
              </a:rPr>
              <a:t>( hay một phần )</a:t>
            </a:r>
            <a:r>
              <a:rPr lang="en-US" sz="2400" b="1">
                <a:solidFill>
                  <a:srgbClr val="FF0000"/>
                </a:solidFill>
                <a:latin typeface="Times New Roman" pitchFamily="18" charset="0"/>
              </a:rPr>
              <a:t> quan sát được ở chỗ có bóng tối ( hay bóng nửa tối ) của Mặt Trăng trên Trái đất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564"/>
                                        </p:tgtEl>
                                        <p:attrNameLst>
                                          <p:attrName>style.visibility</p:attrName>
                                        </p:attrNameLst>
                                      </p:cBhvr>
                                      <p:to>
                                        <p:strVal val="visible"/>
                                      </p:to>
                                    </p:set>
                                    <p:animEffect transition="in" filter="diamond(in)">
                                      <p:cBhvr>
                                        <p:cTn id="7" dur="2000"/>
                                        <p:tgtEl>
                                          <p:spTgt spid="2356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3565"/>
                                        </p:tgtEl>
                                        <p:attrNameLst>
                                          <p:attrName>style.visibility</p:attrName>
                                        </p:attrNameLst>
                                      </p:cBhvr>
                                      <p:to>
                                        <p:strVal val="visible"/>
                                      </p:to>
                                    </p:set>
                                    <p:animEffect transition="in" filter="diamond(in)">
                                      <p:cBhvr>
                                        <p:cTn id="10" dur="2000"/>
                                        <p:tgtEl>
                                          <p:spTgt spid="23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4" grpId="0" animBg="1"/>
      <p:bldP spid="2356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45060" name="Rectangle 4"/>
          <p:cNvSpPr>
            <a:spLocks noChangeArrowheads="1"/>
          </p:cNvSpPr>
          <p:nvPr/>
        </p:nvSpPr>
        <p:spPr bwMode="auto">
          <a:xfrm>
            <a:off x="0" y="262890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p>
        </p:txBody>
      </p:sp>
      <p:pic>
        <p:nvPicPr>
          <p:cNvPr id="7" name="Picture 6" descr="NT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8" name="Picture 7" descr="NT3"/>
          <p:cNvPicPr>
            <a:picLocks noChangeAspect="1" noChangeArrowheads="1"/>
          </p:cNvPicPr>
          <p:nvPr/>
        </p:nvPicPr>
        <p:blipFill>
          <a:blip r:embed="rId3"/>
          <a:srcRect/>
          <a:stretch>
            <a:fillRect/>
          </a:stretch>
        </p:blipFill>
        <p:spPr bwMode="auto">
          <a:xfrm>
            <a:off x="0" y="0"/>
            <a:ext cx="8915400" cy="6858000"/>
          </a:xfrm>
          <a:prstGeom prst="rect">
            <a:avLst/>
          </a:prstGeom>
          <a:noFill/>
          <a:ln w="9525">
            <a:noFill/>
            <a:miter lim="800000"/>
            <a:headEnd/>
            <a:tailEnd/>
          </a:ln>
        </p:spPr>
      </p:pic>
      <p:pic>
        <p:nvPicPr>
          <p:cNvPr id="10" name="Picture 4" descr="NT"/>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pic>
        <p:nvPicPr>
          <p:cNvPr id="9" name="Picture 8" descr="https://encrypted-tbn2.gstatic.com/images?q=tbn:ANd9GcQBJOH07oQ0T3veOj90gnNivA2OVHkNM_vPzIX3ppa3P-12gbi0Mg"/>
          <p:cNvPicPr>
            <a:picLocks noChangeAspect="1" noChangeArrowheads="1"/>
          </p:cNvPicPr>
          <p:nvPr/>
        </p:nvPicPr>
        <p:blipFill>
          <a:blip r:embed="rId5"/>
          <a:srcRect/>
          <a:stretch>
            <a:fillRect/>
          </a:stretch>
        </p:blipFill>
        <p:spPr bwMode="auto">
          <a:xfrm>
            <a:off x="0" y="0"/>
            <a:ext cx="9144000" cy="6858000"/>
          </a:xfrm>
          <a:prstGeom prst="rect">
            <a:avLst/>
          </a:prstGeom>
          <a:noFill/>
          <a:ln w="9525">
            <a:noFill/>
            <a:miter lim="800000"/>
            <a:headEnd/>
            <a:tailEnd/>
          </a:ln>
        </p:spPr>
      </p:pic>
      <p:pic>
        <p:nvPicPr>
          <p:cNvPr id="11" name="Picture 10" descr="https://encrypted-tbn2.gstatic.com/images?q=tbn:ANd9GcSay5JGz23i7XPeL7Ifh-ntU76PDQezOdr-F6-gOpU8NPgirpk3JQ"/>
          <p:cNvPicPr>
            <a:picLocks noChangeAspect="1" noChangeArrowheads="1"/>
          </p:cNvPicPr>
          <p:nvPr/>
        </p:nvPicPr>
        <p:blipFill>
          <a:blip r:embed="rId6"/>
          <a:srcRect/>
          <a:stretch>
            <a:fillRect/>
          </a:stretch>
        </p:blipFill>
        <p:spPr bwMode="auto">
          <a:xfrm>
            <a:off x="0" y="0"/>
            <a:ext cx="9144000" cy="6858000"/>
          </a:xfrm>
          <a:prstGeom prst="rect">
            <a:avLst/>
          </a:prstGeom>
          <a:noFill/>
          <a:ln w="9525">
            <a:noFill/>
            <a:miter lim="800000"/>
            <a:headEnd/>
            <a:tailEnd/>
          </a:ln>
        </p:spPr>
      </p:pic>
      <p:sp>
        <p:nvSpPr>
          <p:cNvPr id="21514" name="Text Box 10"/>
          <p:cNvSpPr txBox="1">
            <a:spLocks noChangeArrowheads="1"/>
          </p:cNvSpPr>
          <p:nvPr/>
        </p:nvSpPr>
        <p:spPr bwMode="auto">
          <a:xfrm>
            <a:off x="2667000" y="0"/>
            <a:ext cx="46482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a:solidFill>
                  <a:schemeClr val="bg1"/>
                </a:solidFill>
              </a:rPr>
              <a:t>một số hình ảnh về nhật thực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381000" y="693738"/>
            <a:ext cx="8763000" cy="830262"/>
          </a:xfrm>
          <a:prstGeom prst="rect">
            <a:avLst/>
          </a:prstGeom>
          <a:noFill/>
          <a:ln w="9525">
            <a:noFill/>
            <a:miter lim="800000"/>
            <a:headEnd/>
            <a:tailEnd/>
          </a:ln>
        </p:spPr>
        <p:txBody>
          <a:bodyPr>
            <a:spAutoFit/>
          </a:bodyPr>
          <a:lstStyle/>
          <a:p>
            <a:r>
              <a:rPr lang="en-US" sz="2400" b="1" u="sng">
                <a:solidFill>
                  <a:srgbClr val="0000C0"/>
                </a:solidFill>
                <a:latin typeface="Times New Roman" pitchFamily="18" charset="0"/>
                <a:cs typeface="Times New Roman" pitchFamily="18" charset="0"/>
              </a:rPr>
              <a:t>C3</a:t>
            </a:r>
            <a:r>
              <a:rPr lang="en-US" sz="2400" b="1" u="sng">
                <a:latin typeface="Times New Roman" pitchFamily="18" charset="0"/>
                <a:cs typeface="Times New Roman" pitchFamily="18" charset="0"/>
              </a:rPr>
              <a:t>: </a:t>
            </a:r>
            <a:r>
              <a:rPr lang="en-US" sz="2400">
                <a:latin typeface="Times New Roman" pitchFamily="18" charset="0"/>
                <a:cs typeface="Times New Roman" pitchFamily="18" charset="0"/>
              </a:rPr>
              <a:t>Giải thích tại sao đứng ở nơi có nhật thực toàn phần ta lại không nhìn thấy mặt trời và thấy trời tối lại </a:t>
            </a:r>
          </a:p>
        </p:txBody>
      </p:sp>
      <p:sp>
        <p:nvSpPr>
          <p:cNvPr id="3" name="TextBox 2"/>
          <p:cNvSpPr txBox="1">
            <a:spLocks noChangeArrowheads="1"/>
          </p:cNvSpPr>
          <p:nvPr/>
        </p:nvSpPr>
        <p:spPr bwMode="auto">
          <a:xfrm>
            <a:off x="304800" y="1671638"/>
            <a:ext cx="2590800" cy="461962"/>
          </a:xfrm>
          <a:prstGeom prst="rect">
            <a:avLst/>
          </a:prstGeom>
          <a:noFill/>
          <a:ln w="9525">
            <a:noFill/>
            <a:miter lim="800000"/>
            <a:headEnd/>
            <a:tailEnd/>
          </a:ln>
        </p:spPr>
        <p:txBody>
          <a:bodyPr>
            <a:spAutoFit/>
          </a:bodyPr>
          <a:lstStyle/>
          <a:p>
            <a:r>
              <a:rPr lang="en-US" sz="2400" b="1">
                <a:solidFill>
                  <a:srgbClr val="0000C0"/>
                </a:solidFill>
                <a:latin typeface="Times New Roman" pitchFamily="18" charset="0"/>
                <a:cs typeface="Times New Roman" pitchFamily="18" charset="0"/>
              </a:rPr>
              <a:t>Trả lời:</a:t>
            </a:r>
          </a:p>
        </p:txBody>
      </p:sp>
      <p:sp>
        <p:nvSpPr>
          <p:cNvPr id="4" name="TextBox 3"/>
          <p:cNvSpPr txBox="1">
            <a:spLocks noChangeArrowheads="1"/>
          </p:cNvSpPr>
          <p:nvPr/>
        </p:nvSpPr>
        <p:spPr bwMode="auto">
          <a:xfrm>
            <a:off x="304800" y="2133600"/>
            <a:ext cx="8839200" cy="1384300"/>
          </a:xfrm>
          <a:prstGeom prst="rect">
            <a:avLst/>
          </a:prstGeom>
          <a:noFill/>
          <a:ln w="9525">
            <a:noFill/>
            <a:miter lim="800000"/>
            <a:headEnd/>
            <a:tailEnd/>
          </a:ln>
        </p:spPr>
        <p:txBody>
          <a:bodyPr>
            <a:spAutoFit/>
          </a:bodyPr>
          <a:lstStyle/>
          <a:p>
            <a:r>
              <a:rPr lang="en-US" sz="2800">
                <a:solidFill>
                  <a:srgbClr val="0000C0"/>
                </a:solidFill>
                <a:latin typeface="Times New Roman" pitchFamily="18" charset="0"/>
                <a:cs typeface="Times New Roman" pitchFamily="18" charset="0"/>
              </a:rPr>
              <a:t>Nơi có nhật thực toàn phần nằm trong vùng bóng tối của mặt trăng, bị mặt trăng che khuất hoàn toàn, vì vậy ta không nhìn thấy mặt trời và thấy trời tối lại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2133600" y="0"/>
            <a:ext cx="5181600" cy="646113"/>
          </a:xfrm>
          <a:prstGeom prst="rect">
            <a:avLst/>
          </a:prstGeom>
          <a:noFill/>
          <a:ln w="9525">
            <a:noFill/>
            <a:miter lim="800000"/>
            <a:headEnd/>
            <a:tailEnd/>
          </a:ln>
        </p:spPr>
        <p:txBody>
          <a:bodyPr>
            <a:spAutoFit/>
          </a:bodyPr>
          <a:lstStyle/>
          <a:p>
            <a:pPr>
              <a:spcBef>
                <a:spcPct val="50000"/>
              </a:spcBef>
            </a:pPr>
            <a:r>
              <a:rPr lang="en-US" sz="3600">
                <a:solidFill>
                  <a:srgbClr val="FF3300"/>
                </a:solidFill>
                <a:latin typeface="Times New Roman" pitchFamily="18" charset="0"/>
              </a:rPr>
              <a:t>KIỂM TRA MIỆNG</a:t>
            </a:r>
          </a:p>
        </p:txBody>
      </p:sp>
      <p:sp>
        <p:nvSpPr>
          <p:cNvPr id="3077" name="Text Box 5"/>
          <p:cNvSpPr txBox="1">
            <a:spLocks noChangeArrowheads="1"/>
          </p:cNvSpPr>
          <p:nvPr/>
        </p:nvSpPr>
        <p:spPr bwMode="auto">
          <a:xfrm>
            <a:off x="0" y="685800"/>
            <a:ext cx="9093200" cy="457200"/>
          </a:xfrm>
          <a:prstGeom prst="rect">
            <a:avLst/>
          </a:prstGeom>
          <a:noFill/>
          <a:ln w="9525">
            <a:noFill/>
            <a:miter lim="800000"/>
            <a:headEnd/>
            <a:tailEnd/>
          </a:ln>
        </p:spPr>
        <p:txBody>
          <a:bodyPr>
            <a:spAutoFit/>
          </a:bodyPr>
          <a:lstStyle/>
          <a:p>
            <a:pPr>
              <a:spcBef>
                <a:spcPct val="50000"/>
              </a:spcBef>
            </a:pPr>
            <a:r>
              <a:rPr lang="en-US" dirty="0">
                <a:latin typeface="Times New Roman" pitchFamily="18" charset="0"/>
              </a:rPr>
              <a:t>  </a:t>
            </a:r>
            <a:r>
              <a:rPr lang="en-US" sz="2400" u="sng" dirty="0">
                <a:latin typeface="Times New Roman" pitchFamily="18" charset="0"/>
              </a:rPr>
              <a:t>Câu1:</a:t>
            </a:r>
            <a:r>
              <a:rPr lang="en-US" sz="2400" dirty="0">
                <a:latin typeface="Times New Roman" pitchFamily="18" charset="0"/>
              </a:rPr>
              <a:t>  a</a:t>
            </a:r>
            <a:r>
              <a:rPr lang="en-US" sz="2400" dirty="0" smtClean="0">
                <a:latin typeface="Times New Roman" pitchFamily="18" charset="0"/>
              </a:rPr>
              <a:t>. </a:t>
            </a:r>
            <a:r>
              <a:rPr lang="en-US" sz="2400" dirty="0" err="1" smtClean="0">
                <a:latin typeface="Times New Roman" pitchFamily="18" charset="0"/>
              </a:rPr>
              <a:t>Phát</a:t>
            </a:r>
            <a:r>
              <a:rPr lang="en-US" sz="2400" dirty="0" smtClean="0">
                <a:latin typeface="Times New Roman" pitchFamily="18" charset="0"/>
              </a:rPr>
              <a:t> </a:t>
            </a:r>
            <a:r>
              <a:rPr lang="en-US" sz="2400" dirty="0" err="1">
                <a:latin typeface="Times New Roman" pitchFamily="18" charset="0"/>
              </a:rPr>
              <a:t>biểu</a:t>
            </a:r>
            <a:r>
              <a:rPr lang="en-US" sz="2400" dirty="0">
                <a:latin typeface="Times New Roman" pitchFamily="18" charset="0"/>
              </a:rPr>
              <a:t> </a:t>
            </a:r>
            <a:r>
              <a:rPr lang="en-US" sz="2400" dirty="0" err="1">
                <a:latin typeface="Times New Roman" pitchFamily="18" charset="0"/>
              </a:rPr>
              <a:t>định</a:t>
            </a:r>
            <a:r>
              <a:rPr lang="en-US" sz="2400" dirty="0">
                <a:latin typeface="Times New Roman" pitchFamily="18" charset="0"/>
              </a:rPr>
              <a:t> </a:t>
            </a:r>
            <a:r>
              <a:rPr lang="en-US" sz="2400" dirty="0" err="1">
                <a:latin typeface="Times New Roman" pitchFamily="18" charset="0"/>
              </a:rPr>
              <a:t>luật</a:t>
            </a:r>
            <a:r>
              <a:rPr lang="en-US" sz="2400" dirty="0">
                <a:latin typeface="Times New Roman" pitchFamily="18" charset="0"/>
              </a:rPr>
              <a:t> </a:t>
            </a:r>
            <a:r>
              <a:rPr lang="en-US" sz="2400" dirty="0" err="1">
                <a:latin typeface="Times New Roman" pitchFamily="18" charset="0"/>
              </a:rPr>
              <a:t>truyền</a:t>
            </a:r>
            <a:r>
              <a:rPr lang="en-US" sz="2400" dirty="0">
                <a:latin typeface="Times New Roman" pitchFamily="18" charset="0"/>
              </a:rPr>
              <a:t> </a:t>
            </a:r>
            <a:r>
              <a:rPr lang="en-US" sz="2400" dirty="0" err="1">
                <a:latin typeface="Times New Roman" pitchFamily="18" charset="0"/>
              </a:rPr>
              <a:t>thẳng</a:t>
            </a:r>
            <a:r>
              <a:rPr lang="en-US" sz="2400" dirty="0">
                <a:latin typeface="Times New Roman" pitchFamily="18" charset="0"/>
              </a:rPr>
              <a:t> </a:t>
            </a:r>
            <a:r>
              <a:rPr lang="en-US" sz="2400" dirty="0" err="1">
                <a:latin typeface="Times New Roman" pitchFamily="18" charset="0"/>
              </a:rPr>
              <a:t>của</a:t>
            </a:r>
            <a:r>
              <a:rPr lang="en-US" sz="2400" dirty="0">
                <a:latin typeface="Times New Roman" pitchFamily="18" charset="0"/>
              </a:rPr>
              <a:t> </a:t>
            </a:r>
            <a:r>
              <a:rPr lang="en-US" sz="2400" dirty="0" err="1">
                <a:latin typeface="Times New Roman" pitchFamily="18" charset="0"/>
              </a:rPr>
              <a:t>ánh</a:t>
            </a:r>
            <a:r>
              <a:rPr lang="en-US" sz="2400" dirty="0">
                <a:latin typeface="Times New Roman" pitchFamily="18" charset="0"/>
              </a:rPr>
              <a:t> </a:t>
            </a:r>
            <a:r>
              <a:rPr lang="en-US" sz="2400" dirty="0" err="1">
                <a:latin typeface="Times New Roman" pitchFamily="18" charset="0"/>
              </a:rPr>
              <a:t>sáng</a:t>
            </a:r>
            <a:r>
              <a:rPr lang="en-US" sz="2400" dirty="0">
                <a:latin typeface="Times New Roman" pitchFamily="18" charset="0"/>
              </a:rPr>
              <a:t> ?</a:t>
            </a:r>
          </a:p>
        </p:txBody>
      </p:sp>
      <p:sp>
        <p:nvSpPr>
          <p:cNvPr id="3078" name="Text Box 6"/>
          <p:cNvSpPr txBox="1">
            <a:spLocks noChangeArrowheads="1"/>
          </p:cNvSpPr>
          <p:nvPr/>
        </p:nvSpPr>
        <p:spPr bwMode="auto">
          <a:xfrm>
            <a:off x="0" y="1143000"/>
            <a:ext cx="9144000" cy="830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Times New Roman" pitchFamily="18" charset="0"/>
              </a:rPr>
              <a:t>   </a:t>
            </a:r>
            <a:r>
              <a:rPr lang="en-US" sz="2400">
                <a:solidFill>
                  <a:srgbClr val="0000FF"/>
                </a:solidFill>
                <a:latin typeface="Times New Roman" pitchFamily="18" charset="0"/>
              </a:rPr>
              <a:t>Trong môi trường trong suốt và đồng tính, ánh sáng truyền đi theo đường thẳng.</a:t>
            </a:r>
          </a:p>
        </p:txBody>
      </p:sp>
      <p:sp>
        <p:nvSpPr>
          <p:cNvPr id="3079" name="Text Box 7"/>
          <p:cNvSpPr txBox="1">
            <a:spLocks noChangeArrowheads="1"/>
          </p:cNvSpPr>
          <p:nvPr/>
        </p:nvSpPr>
        <p:spPr bwMode="auto">
          <a:xfrm>
            <a:off x="50800" y="1981200"/>
            <a:ext cx="9093200" cy="457200"/>
          </a:xfrm>
          <a:prstGeom prst="rect">
            <a:avLst/>
          </a:prstGeom>
          <a:noFill/>
          <a:ln w="9525">
            <a:noFill/>
            <a:miter lim="800000"/>
            <a:headEnd/>
            <a:tailEnd/>
          </a:ln>
        </p:spPr>
        <p:txBody>
          <a:bodyPr>
            <a:spAutoFit/>
          </a:bodyPr>
          <a:lstStyle/>
          <a:p>
            <a:pPr>
              <a:spcBef>
                <a:spcPct val="50000"/>
              </a:spcBef>
            </a:pPr>
            <a:r>
              <a:rPr lang="en-US" dirty="0">
                <a:latin typeface="Times New Roman" pitchFamily="18" charset="0"/>
              </a:rPr>
              <a:t>	</a:t>
            </a:r>
            <a:r>
              <a:rPr lang="en-US" sz="2400" dirty="0" err="1">
                <a:latin typeface="Times New Roman" pitchFamily="18" charset="0"/>
              </a:rPr>
              <a:t>b.Đường</a:t>
            </a:r>
            <a:r>
              <a:rPr lang="en-US" sz="2400" dirty="0">
                <a:latin typeface="Times New Roman" pitchFamily="18" charset="0"/>
              </a:rPr>
              <a:t> </a:t>
            </a:r>
            <a:r>
              <a:rPr lang="en-US" sz="2400" dirty="0" err="1">
                <a:latin typeface="Times New Roman" pitchFamily="18" charset="0"/>
              </a:rPr>
              <a:t>truyền</a:t>
            </a:r>
            <a:r>
              <a:rPr lang="en-US" sz="2400" dirty="0">
                <a:latin typeface="Times New Roman" pitchFamily="18" charset="0"/>
              </a:rPr>
              <a:t> </a:t>
            </a:r>
            <a:r>
              <a:rPr lang="en-US" sz="2400" dirty="0" err="1">
                <a:latin typeface="Times New Roman" pitchFamily="18" charset="0"/>
              </a:rPr>
              <a:t>của</a:t>
            </a:r>
            <a:r>
              <a:rPr lang="en-US" sz="2400" dirty="0">
                <a:latin typeface="Times New Roman" pitchFamily="18" charset="0"/>
              </a:rPr>
              <a:t> </a:t>
            </a:r>
            <a:r>
              <a:rPr lang="en-US" sz="2400" dirty="0" err="1">
                <a:latin typeface="Times New Roman" pitchFamily="18" charset="0"/>
              </a:rPr>
              <a:t>tia</a:t>
            </a:r>
            <a:r>
              <a:rPr lang="en-US" sz="2400" dirty="0">
                <a:latin typeface="Times New Roman" pitchFamily="18" charset="0"/>
              </a:rPr>
              <a:t> </a:t>
            </a:r>
            <a:r>
              <a:rPr lang="en-US" sz="2400" dirty="0" err="1">
                <a:latin typeface="Times New Roman" pitchFamily="18" charset="0"/>
              </a:rPr>
              <a:t>sáng</a:t>
            </a:r>
            <a:r>
              <a:rPr lang="en-US" sz="2400" dirty="0">
                <a:latin typeface="Times New Roman" pitchFamily="18" charset="0"/>
              </a:rPr>
              <a:t> </a:t>
            </a:r>
            <a:r>
              <a:rPr lang="en-US" sz="2400" dirty="0" err="1">
                <a:latin typeface="Times New Roman" pitchFamily="18" charset="0"/>
              </a:rPr>
              <a:t>được</a:t>
            </a:r>
            <a:r>
              <a:rPr lang="en-US" sz="2400" dirty="0">
                <a:latin typeface="Times New Roman" pitchFamily="18" charset="0"/>
              </a:rPr>
              <a:t> </a:t>
            </a:r>
            <a:r>
              <a:rPr lang="en-US" sz="2400" dirty="0" err="1">
                <a:latin typeface="Times New Roman" pitchFamily="18" charset="0"/>
              </a:rPr>
              <a:t>biểu</a:t>
            </a:r>
            <a:r>
              <a:rPr lang="en-US" sz="2400" dirty="0">
                <a:latin typeface="Times New Roman" pitchFamily="18" charset="0"/>
              </a:rPr>
              <a:t> </a:t>
            </a:r>
            <a:r>
              <a:rPr lang="en-US" sz="2400" dirty="0" err="1">
                <a:latin typeface="Times New Roman" pitchFamily="18" charset="0"/>
              </a:rPr>
              <a:t>diễn</a:t>
            </a:r>
            <a:r>
              <a:rPr lang="en-US" sz="2400" dirty="0">
                <a:latin typeface="Times New Roman" pitchFamily="18" charset="0"/>
              </a:rPr>
              <a:t>  </a:t>
            </a:r>
            <a:r>
              <a:rPr lang="en-US" sz="2400" dirty="0" err="1">
                <a:latin typeface="Times New Roman" pitchFamily="18" charset="0"/>
              </a:rPr>
              <a:t>như</a:t>
            </a:r>
            <a:r>
              <a:rPr lang="en-US" sz="2400" dirty="0">
                <a:latin typeface="Times New Roman" pitchFamily="18" charset="0"/>
              </a:rPr>
              <a:t> </a:t>
            </a:r>
            <a:r>
              <a:rPr lang="en-US" sz="2400" dirty="0" err="1">
                <a:latin typeface="Times New Roman" pitchFamily="18" charset="0"/>
              </a:rPr>
              <a:t>thế</a:t>
            </a:r>
            <a:r>
              <a:rPr lang="en-US" sz="2400" dirty="0">
                <a:latin typeface="Times New Roman" pitchFamily="18" charset="0"/>
              </a:rPr>
              <a:t> </a:t>
            </a:r>
            <a:r>
              <a:rPr lang="en-US" sz="2400" dirty="0" err="1">
                <a:latin typeface="Times New Roman" pitchFamily="18" charset="0"/>
              </a:rPr>
              <a:t>nào</a:t>
            </a:r>
            <a:r>
              <a:rPr lang="en-US" sz="2400" dirty="0">
                <a:latin typeface="Times New Roman" pitchFamily="18" charset="0"/>
              </a:rPr>
              <a:t>  ?</a:t>
            </a:r>
          </a:p>
        </p:txBody>
      </p:sp>
      <p:sp>
        <p:nvSpPr>
          <p:cNvPr id="3080" name="Text Box 8"/>
          <p:cNvSpPr txBox="1">
            <a:spLocks noChangeArrowheads="1"/>
          </p:cNvSpPr>
          <p:nvPr/>
        </p:nvSpPr>
        <p:spPr bwMode="auto">
          <a:xfrm>
            <a:off x="50800" y="2370138"/>
            <a:ext cx="9093200" cy="830262"/>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Times New Roman" pitchFamily="18" charset="0"/>
              </a:rPr>
              <a:t>   Đường truyền của ánh sáng được biểu diễn bằng một đường thẳng có mũi tên chỉ hướng gọi là tia sáng.</a:t>
            </a:r>
          </a:p>
        </p:txBody>
      </p:sp>
      <p:sp>
        <p:nvSpPr>
          <p:cNvPr id="3081" name="Text Box 9"/>
          <p:cNvSpPr txBox="1">
            <a:spLocks noChangeArrowheads="1"/>
          </p:cNvSpPr>
          <p:nvPr/>
        </p:nvSpPr>
        <p:spPr bwMode="auto">
          <a:xfrm>
            <a:off x="0" y="3132138"/>
            <a:ext cx="9093200" cy="830262"/>
          </a:xfrm>
          <a:prstGeom prst="rect">
            <a:avLst/>
          </a:prstGeom>
          <a:noFill/>
          <a:ln w="9525">
            <a:noFill/>
            <a:miter lim="800000"/>
            <a:headEnd/>
            <a:tailEnd/>
          </a:ln>
        </p:spPr>
        <p:txBody>
          <a:bodyPr>
            <a:spAutoFit/>
          </a:bodyPr>
          <a:lstStyle/>
          <a:p>
            <a:pPr>
              <a:spcBef>
                <a:spcPct val="50000"/>
              </a:spcBef>
            </a:pPr>
            <a:r>
              <a:rPr lang="en-US" dirty="0">
                <a:latin typeface="Times New Roman" pitchFamily="18" charset="0"/>
              </a:rPr>
              <a:t>	</a:t>
            </a:r>
            <a:r>
              <a:rPr lang="en-US" sz="2400" dirty="0" err="1">
                <a:latin typeface="Times New Roman" pitchFamily="18" charset="0"/>
              </a:rPr>
              <a:t>Bài</a:t>
            </a:r>
            <a:r>
              <a:rPr lang="en-US" sz="2400" dirty="0">
                <a:latin typeface="Times New Roman" pitchFamily="18" charset="0"/>
              </a:rPr>
              <a:t> </a:t>
            </a:r>
            <a:r>
              <a:rPr lang="en-US" sz="2400" dirty="0" err="1">
                <a:latin typeface="Times New Roman" pitchFamily="18" charset="0"/>
              </a:rPr>
              <a:t>tập</a:t>
            </a:r>
            <a:r>
              <a:rPr lang="en-US" sz="2400" dirty="0">
                <a:latin typeface="Times New Roman" pitchFamily="18" charset="0"/>
              </a:rPr>
              <a:t> </a:t>
            </a:r>
            <a:r>
              <a:rPr lang="en-US" sz="2400" dirty="0" smtClean="0">
                <a:latin typeface="Times New Roman" pitchFamily="18" charset="0"/>
              </a:rPr>
              <a:t>2.5 (SBT): </a:t>
            </a:r>
            <a:r>
              <a:rPr lang="en-US" sz="2400" dirty="0" err="1">
                <a:latin typeface="Times New Roman" pitchFamily="18" charset="0"/>
              </a:rPr>
              <a:t>Trong</a:t>
            </a:r>
            <a:r>
              <a:rPr lang="en-US" sz="2400" dirty="0">
                <a:latin typeface="Times New Roman" pitchFamily="18" charset="0"/>
              </a:rPr>
              <a:t> </a:t>
            </a:r>
            <a:r>
              <a:rPr lang="en-US" sz="2400" dirty="0" err="1">
                <a:latin typeface="Times New Roman" pitchFamily="18" charset="0"/>
              </a:rPr>
              <a:t>hình</a:t>
            </a:r>
            <a:r>
              <a:rPr lang="en-US" sz="2400" dirty="0">
                <a:latin typeface="Times New Roman" pitchFamily="18" charset="0"/>
              </a:rPr>
              <a:t> 2.3 </a:t>
            </a:r>
            <a:r>
              <a:rPr lang="en-US" sz="2400" dirty="0" err="1">
                <a:latin typeface="Times New Roman" pitchFamily="18" charset="0"/>
              </a:rPr>
              <a:t>hình</a:t>
            </a:r>
            <a:r>
              <a:rPr lang="en-US" sz="2400" dirty="0">
                <a:latin typeface="Times New Roman" pitchFamily="18" charset="0"/>
              </a:rPr>
              <a:t> </a:t>
            </a:r>
            <a:r>
              <a:rPr lang="en-US" sz="2400" dirty="0" err="1">
                <a:latin typeface="Times New Roman" pitchFamily="18" charset="0"/>
              </a:rPr>
              <a:t>nào</a:t>
            </a:r>
            <a:r>
              <a:rPr lang="en-US" sz="2400" dirty="0">
                <a:latin typeface="Times New Roman" pitchFamily="18" charset="0"/>
              </a:rPr>
              <a:t> </a:t>
            </a:r>
            <a:r>
              <a:rPr lang="en-US" sz="2400" dirty="0" err="1">
                <a:latin typeface="Times New Roman" pitchFamily="18" charset="0"/>
              </a:rPr>
              <a:t>vẽ</a:t>
            </a:r>
            <a:r>
              <a:rPr lang="en-US" sz="2400" dirty="0">
                <a:latin typeface="Times New Roman" pitchFamily="18" charset="0"/>
              </a:rPr>
              <a:t> </a:t>
            </a:r>
            <a:r>
              <a:rPr lang="en-US" sz="2400" dirty="0" err="1">
                <a:latin typeface="Times New Roman" pitchFamily="18" charset="0"/>
              </a:rPr>
              <a:t>đúng</a:t>
            </a:r>
            <a:r>
              <a:rPr lang="en-US" sz="2400" dirty="0">
                <a:latin typeface="Times New Roman" pitchFamily="18" charset="0"/>
              </a:rPr>
              <a:t> </a:t>
            </a:r>
            <a:r>
              <a:rPr lang="en-US" sz="2400" dirty="0" err="1">
                <a:latin typeface="Times New Roman" pitchFamily="18" charset="0"/>
              </a:rPr>
              <a:t>đường</a:t>
            </a:r>
            <a:r>
              <a:rPr lang="en-US" sz="2400" dirty="0">
                <a:latin typeface="Times New Roman" pitchFamily="18" charset="0"/>
              </a:rPr>
              <a:t> </a:t>
            </a:r>
            <a:r>
              <a:rPr lang="en-US" sz="2400" dirty="0" err="1">
                <a:latin typeface="Times New Roman" pitchFamily="18" charset="0"/>
              </a:rPr>
              <a:t>truyền</a:t>
            </a:r>
            <a:r>
              <a:rPr lang="en-US" sz="2400" dirty="0">
                <a:latin typeface="Times New Roman" pitchFamily="18" charset="0"/>
              </a:rPr>
              <a:t> </a:t>
            </a:r>
            <a:r>
              <a:rPr lang="en-US" sz="2400" dirty="0" err="1">
                <a:latin typeface="Times New Roman" pitchFamily="18" charset="0"/>
              </a:rPr>
              <a:t>của</a:t>
            </a:r>
            <a:r>
              <a:rPr lang="en-US" sz="2400" dirty="0">
                <a:latin typeface="Times New Roman" pitchFamily="18" charset="0"/>
              </a:rPr>
              <a:t> </a:t>
            </a:r>
            <a:r>
              <a:rPr lang="en-US" sz="2400" dirty="0" err="1">
                <a:latin typeface="Times New Roman" pitchFamily="18" charset="0"/>
              </a:rPr>
              <a:t>ánh</a:t>
            </a:r>
            <a:r>
              <a:rPr lang="en-US" sz="2400" dirty="0">
                <a:latin typeface="Times New Roman" pitchFamily="18" charset="0"/>
              </a:rPr>
              <a:t> </a:t>
            </a:r>
            <a:r>
              <a:rPr lang="en-US" sz="2400" dirty="0" err="1">
                <a:latin typeface="Times New Roman" pitchFamily="18" charset="0"/>
              </a:rPr>
              <a:t>sáng</a:t>
            </a:r>
            <a:r>
              <a:rPr lang="en-US" sz="2400" dirty="0">
                <a:latin typeface="Times New Roman" pitchFamily="18" charset="0"/>
              </a:rPr>
              <a:t> </a:t>
            </a:r>
            <a:r>
              <a:rPr lang="en-US" sz="2400" dirty="0" err="1">
                <a:latin typeface="Times New Roman" pitchFamily="18" charset="0"/>
              </a:rPr>
              <a:t>từ</a:t>
            </a:r>
            <a:r>
              <a:rPr lang="en-US" sz="2400" dirty="0">
                <a:latin typeface="Times New Roman" pitchFamily="18" charset="0"/>
              </a:rPr>
              <a:t> </a:t>
            </a:r>
            <a:r>
              <a:rPr lang="en-US" sz="2400" dirty="0" err="1">
                <a:latin typeface="Times New Roman" pitchFamily="18" charset="0"/>
              </a:rPr>
              <a:t>không</a:t>
            </a:r>
            <a:r>
              <a:rPr lang="en-US" sz="2400" dirty="0">
                <a:latin typeface="Times New Roman" pitchFamily="18" charset="0"/>
              </a:rPr>
              <a:t> </a:t>
            </a:r>
            <a:r>
              <a:rPr lang="en-US" sz="2400" dirty="0" err="1">
                <a:latin typeface="Times New Roman" pitchFamily="18" charset="0"/>
              </a:rPr>
              <a:t>khí</a:t>
            </a:r>
            <a:r>
              <a:rPr lang="en-US" sz="2400" dirty="0">
                <a:latin typeface="Times New Roman" pitchFamily="18" charset="0"/>
              </a:rPr>
              <a:t> (1) </a:t>
            </a:r>
            <a:r>
              <a:rPr lang="en-US" sz="2400" dirty="0" err="1">
                <a:latin typeface="Times New Roman" pitchFamily="18" charset="0"/>
              </a:rPr>
              <a:t>vào</a:t>
            </a:r>
            <a:r>
              <a:rPr lang="en-US" sz="2400" dirty="0">
                <a:latin typeface="Times New Roman" pitchFamily="18" charset="0"/>
              </a:rPr>
              <a:t> </a:t>
            </a:r>
            <a:r>
              <a:rPr lang="en-US" sz="2400" dirty="0" err="1">
                <a:latin typeface="Times New Roman" pitchFamily="18" charset="0"/>
              </a:rPr>
              <a:t>nước</a:t>
            </a:r>
            <a:r>
              <a:rPr lang="en-US" sz="2400" dirty="0">
                <a:latin typeface="Times New Roman" pitchFamily="18" charset="0"/>
              </a:rPr>
              <a:t> (2)?</a:t>
            </a:r>
          </a:p>
        </p:txBody>
      </p:sp>
      <p:grpSp>
        <p:nvGrpSpPr>
          <p:cNvPr id="2" name="Group 48"/>
          <p:cNvGrpSpPr>
            <a:grpSpLocks/>
          </p:cNvGrpSpPr>
          <p:nvPr/>
        </p:nvGrpSpPr>
        <p:grpSpPr bwMode="auto">
          <a:xfrm>
            <a:off x="0" y="4086225"/>
            <a:ext cx="3054350" cy="1552575"/>
            <a:chOff x="0" y="2064"/>
            <a:chExt cx="1924" cy="978"/>
          </a:xfrm>
        </p:grpSpPr>
        <p:sp>
          <p:nvSpPr>
            <p:cNvPr id="3105" name="Text Box 10"/>
            <p:cNvSpPr txBox="1">
              <a:spLocks noChangeArrowheads="1"/>
            </p:cNvSpPr>
            <p:nvPr/>
          </p:nvSpPr>
          <p:spPr bwMode="auto">
            <a:xfrm>
              <a:off x="0" y="2112"/>
              <a:ext cx="336" cy="288"/>
            </a:xfrm>
            <a:prstGeom prst="rect">
              <a:avLst/>
            </a:prstGeom>
            <a:noFill/>
            <a:ln w="9525">
              <a:noFill/>
              <a:miter lim="800000"/>
              <a:headEnd/>
              <a:tailEnd/>
            </a:ln>
          </p:spPr>
          <p:txBody>
            <a:bodyPr>
              <a:spAutoFit/>
            </a:bodyPr>
            <a:lstStyle/>
            <a:p>
              <a:pPr>
                <a:spcBef>
                  <a:spcPct val="50000"/>
                </a:spcBef>
              </a:pPr>
              <a:r>
                <a:rPr lang="en-US" b="1">
                  <a:solidFill>
                    <a:srgbClr val="0000FF"/>
                  </a:solidFill>
                </a:rPr>
                <a:t>A.</a:t>
              </a:r>
            </a:p>
          </p:txBody>
        </p:sp>
        <p:sp>
          <p:nvSpPr>
            <p:cNvPr id="3106" name="Rectangle 12"/>
            <p:cNvSpPr>
              <a:spLocks noChangeArrowheads="1"/>
            </p:cNvSpPr>
            <p:nvPr/>
          </p:nvSpPr>
          <p:spPr bwMode="auto">
            <a:xfrm>
              <a:off x="1632" y="2544"/>
              <a:ext cx="292" cy="231"/>
            </a:xfrm>
            <a:prstGeom prst="rect">
              <a:avLst/>
            </a:prstGeom>
            <a:noFill/>
            <a:ln w="9525">
              <a:noFill/>
              <a:miter lim="800000"/>
              <a:headEnd/>
              <a:tailEnd/>
            </a:ln>
          </p:spPr>
          <p:txBody>
            <a:bodyPr wrap="none">
              <a:spAutoFit/>
            </a:bodyPr>
            <a:lstStyle/>
            <a:p>
              <a:r>
                <a:rPr lang="en-US" b="1">
                  <a:solidFill>
                    <a:srgbClr val="FF3300"/>
                  </a:solidFill>
                </a:rPr>
                <a:t>(2)</a:t>
              </a:r>
            </a:p>
          </p:txBody>
        </p:sp>
        <p:sp>
          <p:nvSpPr>
            <p:cNvPr id="3107" name="Rectangle 13"/>
            <p:cNvSpPr>
              <a:spLocks noChangeArrowheads="1"/>
            </p:cNvSpPr>
            <p:nvPr/>
          </p:nvSpPr>
          <p:spPr bwMode="auto">
            <a:xfrm>
              <a:off x="1632" y="2256"/>
              <a:ext cx="292" cy="231"/>
            </a:xfrm>
            <a:prstGeom prst="rect">
              <a:avLst/>
            </a:prstGeom>
            <a:noFill/>
            <a:ln w="9525">
              <a:noFill/>
              <a:miter lim="800000"/>
              <a:headEnd/>
              <a:tailEnd/>
            </a:ln>
          </p:spPr>
          <p:txBody>
            <a:bodyPr wrap="none">
              <a:spAutoFit/>
            </a:bodyPr>
            <a:lstStyle/>
            <a:p>
              <a:r>
                <a:rPr lang="en-US" b="1">
                  <a:solidFill>
                    <a:srgbClr val="FF3300"/>
                  </a:solidFill>
                </a:rPr>
                <a:t>(1)</a:t>
              </a:r>
            </a:p>
          </p:txBody>
        </p:sp>
        <p:pic>
          <p:nvPicPr>
            <p:cNvPr id="3108" name="Picture 16"/>
            <p:cNvPicPr>
              <a:picLocks noChangeAspect="1" noChangeArrowheads="1"/>
            </p:cNvPicPr>
            <p:nvPr/>
          </p:nvPicPr>
          <p:blipFill>
            <a:blip r:embed="rId3"/>
            <a:srcRect/>
            <a:stretch>
              <a:fillRect/>
            </a:stretch>
          </p:blipFill>
          <p:spPr bwMode="auto">
            <a:xfrm>
              <a:off x="672" y="2064"/>
              <a:ext cx="972" cy="978"/>
            </a:xfrm>
            <a:prstGeom prst="rect">
              <a:avLst/>
            </a:prstGeom>
            <a:noFill/>
            <a:ln w="9525">
              <a:noFill/>
              <a:miter lim="800000"/>
              <a:headEnd/>
              <a:tailEnd/>
            </a:ln>
          </p:spPr>
        </p:pic>
        <p:sp>
          <p:nvSpPr>
            <p:cNvPr id="3109" name="Line 17"/>
            <p:cNvSpPr>
              <a:spLocks noChangeShapeType="1"/>
            </p:cNvSpPr>
            <p:nvPr/>
          </p:nvSpPr>
          <p:spPr bwMode="auto">
            <a:xfrm>
              <a:off x="480" y="2544"/>
              <a:ext cx="1392" cy="0"/>
            </a:xfrm>
            <a:prstGeom prst="line">
              <a:avLst/>
            </a:prstGeom>
            <a:noFill/>
            <a:ln w="9525">
              <a:solidFill>
                <a:schemeClr val="tx1"/>
              </a:solidFill>
              <a:round/>
              <a:headEnd/>
              <a:tailEnd/>
            </a:ln>
          </p:spPr>
          <p:txBody>
            <a:bodyPr/>
            <a:lstStyle/>
            <a:p>
              <a:endParaRPr lang="en-US"/>
            </a:p>
          </p:txBody>
        </p:sp>
      </p:grpSp>
      <p:grpSp>
        <p:nvGrpSpPr>
          <p:cNvPr id="3" name="Group 54"/>
          <p:cNvGrpSpPr>
            <a:grpSpLocks/>
          </p:cNvGrpSpPr>
          <p:nvPr/>
        </p:nvGrpSpPr>
        <p:grpSpPr bwMode="auto">
          <a:xfrm>
            <a:off x="4648200" y="4114800"/>
            <a:ext cx="3048000" cy="1447800"/>
            <a:chOff x="2928" y="1872"/>
            <a:chExt cx="1828" cy="1104"/>
          </a:xfrm>
        </p:grpSpPr>
        <p:sp>
          <p:nvSpPr>
            <p:cNvPr id="3098" name="Text Box 18"/>
            <p:cNvSpPr txBox="1">
              <a:spLocks noChangeArrowheads="1"/>
            </p:cNvSpPr>
            <p:nvPr/>
          </p:nvSpPr>
          <p:spPr bwMode="auto">
            <a:xfrm>
              <a:off x="2928" y="2112"/>
              <a:ext cx="336" cy="288"/>
            </a:xfrm>
            <a:prstGeom prst="rect">
              <a:avLst/>
            </a:prstGeom>
            <a:noFill/>
            <a:ln w="9525">
              <a:noFill/>
              <a:miter lim="800000"/>
              <a:headEnd/>
              <a:tailEnd/>
            </a:ln>
          </p:spPr>
          <p:txBody>
            <a:bodyPr>
              <a:spAutoFit/>
            </a:bodyPr>
            <a:lstStyle/>
            <a:p>
              <a:pPr>
                <a:spcBef>
                  <a:spcPct val="50000"/>
                </a:spcBef>
              </a:pPr>
              <a:r>
                <a:rPr lang="en-US" b="1">
                  <a:solidFill>
                    <a:srgbClr val="0000FF"/>
                  </a:solidFill>
                </a:rPr>
                <a:t>B.</a:t>
              </a:r>
            </a:p>
          </p:txBody>
        </p:sp>
        <p:sp>
          <p:nvSpPr>
            <p:cNvPr id="3099" name="Line 22"/>
            <p:cNvSpPr>
              <a:spLocks noChangeShapeType="1"/>
            </p:cNvSpPr>
            <p:nvPr/>
          </p:nvSpPr>
          <p:spPr bwMode="auto">
            <a:xfrm>
              <a:off x="3360" y="2544"/>
              <a:ext cx="1392" cy="0"/>
            </a:xfrm>
            <a:prstGeom prst="line">
              <a:avLst/>
            </a:prstGeom>
            <a:noFill/>
            <a:ln w="9525">
              <a:solidFill>
                <a:schemeClr val="tx1"/>
              </a:solidFill>
              <a:round/>
              <a:headEnd/>
              <a:tailEnd/>
            </a:ln>
          </p:spPr>
          <p:txBody>
            <a:bodyPr/>
            <a:lstStyle/>
            <a:p>
              <a:endParaRPr lang="en-US"/>
            </a:p>
          </p:txBody>
        </p:sp>
        <p:sp>
          <p:nvSpPr>
            <p:cNvPr id="3100" name="Line 27"/>
            <p:cNvSpPr>
              <a:spLocks noChangeShapeType="1"/>
            </p:cNvSpPr>
            <p:nvPr/>
          </p:nvSpPr>
          <p:spPr bwMode="auto">
            <a:xfrm>
              <a:off x="3456" y="1872"/>
              <a:ext cx="672" cy="672"/>
            </a:xfrm>
            <a:prstGeom prst="line">
              <a:avLst/>
            </a:prstGeom>
            <a:noFill/>
            <a:ln w="22225">
              <a:solidFill>
                <a:schemeClr val="tx1"/>
              </a:solidFill>
              <a:round/>
              <a:headEnd/>
              <a:tailEnd/>
            </a:ln>
          </p:spPr>
          <p:txBody>
            <a:bodyPr/>
            <a:lstStyle/>
            <a:p>
              <a:endParaRPr lang="en-US"/>
            </a:p>
          </p:txBody>
        </p:sp>
        <p:sp>
          <p:nvSpPr>
            <p:cNvPr id="3101" name="Line 28"/>
            <p:cNvSpPr>
              <a:spLocks noChangeShapeType="1"/>
            </p:cNvSpPr>
            <p:nvPr/>
          </p:nvSpPr>
          <p:spPr bwMode="auto">
            <a:xfrm>
              <a:off x="3456" y="1872"/>
              <a:ext cx="288" cy="288"/>
            </a:xfrm>
            <a:prstGeom prst="line">
              <a:avLst/>
            </a:prstGeom>
            <a:noFill/>
            <a:ln w="3175">
              <a:solidFill>
                <a:schemeClr val="tx1"/>
              </a:solidFill>
              <a:round/>
              <a:headEnd/>
              <a:tailEnd type="triangle" w="med" len="med"/>
            </a:ln>
          </p:spPr>
          <p:txBody>
            <a:bodyPr/>
            <a:lstStyle/>
            <a:p>
              <a:endParaRPr lang="en-US"/>
            </a:p>
          </p:txBody>
        </p:sp>
        <p:sp>
          <p:nvSpPr>
            <p:cNvPr id="3102" name="Line 32"/>
            <p:cNvSpPr>
              <a:spLocks noChangeShapeType="1"/>
            </p:cNvSpPr>
            <p:nvPr/>
          </p:nvSpPr>
          <p:spPr bwMode="auto">
            <a:xfrm>
              <a:off x="4128" y="2544"/>
              <a:ext cx="240" cy="432"/>
            </a:xfrm>
            <a:prstGeom prst="line">
              <a:avLst/>
            </a:prstGeom>
            <a:noFill/>
            <a:ln w="25400">
              <a:solidFill>
                <a:schemeClr val="tx1"/>
              </a:solidFill>
              <a:round/>
              <a:headEnd/>
              <a:tailEnd type="triangle" w="med" len="med"/>
            </a:ln>
          </p:spPr>
          <p:txBody>
            <a:bodyPr/>
            <a:lstStyle/>
            <a:p>
              <a:endParaRPr lang="en-US"/>
            </a:p>
          </p:txBody>
        </p:sp>
        <p:sp>
          <p:nvSpPr>
            <p:cNvPr id="3103" name="Rectangle 33"/>
            <p:cNvSpPr>
              <a:spLocks noChangeArrowheads="1"/>
            </p:cNvSpPr>
            <p:nvPr/>
          </p:nvSpPr>
          <p:spPr bwMode="auto">
            <a:xfrm>
              <a:off x="4464" y="2544"/>
              <a:ext cx="292" cy="231"/>
            </a:xfrm>
            <a:prstGeom prst="rect">
              <a:avLst/>
            </a:prstGeom>
            <a:noFill/>
            <a:ln w="9525">
              <a:noFill/>
              <a:miter lim="800000"/>
              <a:headEnd/>
              <a:tailEnd/>
            </a:ln>
          </p:spPr>
          <p:txBody>
            <a:bodyPr wrap="none">
              <a:spAutoFit/>
            </a:bodyPr>
            <a:lstStyle/>
            <a:p>
              <a:r>
                <a:rPr lang="en-US" b="1">
                  <a:solidFill>
                    <a:srgbClr val="FF3300"/>
                  </a:solidFill>
                </a:rPr>
                <a:t>(2)</a:t>
              </a:r>
            </a:p>
          </p:txBody>
        </p:sp>
        <p:sp>
          <p:nvSpPr>
            <p:cNvPr id="3104" name="Rectangle 34"/>
            <p:cNvSpPr>
              <a:spLocks noChangeArrowheads="1"/>
            </p:cNvSpPr>
            <p:nvPr/>
          </p:nvSpPr>
          <p:spPr bwMode="auto">
            <a:xfrm>
              <a:off x="4464" y="2256"/>
              <a:ext cx="292" cy="231"/>
            </a:xfrm>
            <a:prstGeom prst="rect">
              <a:avLst/>
            </a:prstGeom>
            <a:noFill/>
            <a:ln w="9525">
              <a:noFill/>
              <a:miter lim="800000"/>
              <a:headEnd/>
              <a:tailEnd/>
            </a:ln>
          </p:spPr>
          <p:txBody>
            <a:bodyPr wrap="none">
              <a:spAutoFit/>
            </a:bodyPr>
            <a:lstStyle/>
            <a:p>
              <a:r>
                <a:rPr lang="en-US" b="1">
                  <a:solidFill>
                    <a:srgbClr val="FF3300"/>
                  </a:solidFill>
                </a:rPr>
                <a:t>(1)</a:t>
              </a:r>
            </a:p>
          </p:txBody>
        </p:sp>
      </p:grpSp>
      <p:grpSp>
        <p:nvGrpSpPr>
          <p:cNvPr id="4" name="Group 50"/>
          <p:cNvGrpSpPr>
            <a:grpSpLocks/>
          </p:cNvGrpSpPr>
          <p:nvPr/>
        </p:nvGrpSpPr>
        <p:grpSpPr bwMode="auto">
          <a:xfrm>
            <a:off x="0" y="5334000"/>
            <a:ext cx="3130550" cy="1447800"/>
            <a:chOff x="0" y="3264"/>
            <a:chExt cx="1972" cy="912"/>
          </a:xfrm>
        </p:grpSpPr>
        <p:sp>
          <p:nvSpPr>
            <p:cNvPr id="3092" name="Rectangle 35"/>
            <p:cNvSpPr>
              <a:spLocks noChangeArrowheads="1"/>
            </p:cNvSpPr>
            <p:nvPr/>
          </p:nvSpPr>
          <p:spPr bwMode="auto">
            <a:xfrm>
              <a:off x="1680" y="3945"/>
              <a:ext cx="292" cy="231"/>
            </a:xfrm>
            <a:prstGeom prst="rect">
              <a:avLst/>
            </a:prstGeom>
            <a:noFill/>
            <a:ln w="9525">
              <a:noFill/>
              <a:miter lim="800000"/>
              <a:headEnd/>
              <a:tailEnd/>
            </a:ln>
          </p:spPr>
          <p:txBody>
            <a:bodyPr wrap="none">
              <a:spAutoFit/>
            </a:bodyPr>
            <a:lstStyle/>
            <a:p>
              <a:r>
                <a:rPr lang="en-US" b="1">
                  <a:solidFill>
                    <a:srgbClr val="FF3300"/>
                  </a:solidFill>
                </a:rPr>
                <a:t>(2)</a:t>
              </a:r>
            </a:p>
          </p:txBody>
        </p:sp>
        <p:sp>
          <p:nvSpPr>
            <p:cNvPr id="3093" name="Rectangle 36"/>
            <p:cNvSpPr>
              <a:spLocks noChangeArrowheads="1"/>
            </p:cNvSpPr>
            <p:nvPr/>
          </p:nvSpPr>
          <p:spPr bwMode="auto">
            <a:xfrm>
              <a:off x="1680" y="3657"/>
              <a:ext cx="292" cy="231"/>
            </a:xfrm>
            <a:prstGeom prst="rect">
              <a:avLst/>
            </a:prstGeom>
            <a:noFill/>
            <a:ln w="9525">
              <a:noFill/>
              <a:miter lim="800000"/>
              <a:headEnd/>
              <a:tailEnd/>
            </a:ln>
          </p:spPr>
          <p:txBody>
            <a:bodyPr wrap="none">
              <a:spAutoFit/>
            </a:bodyPr>
            <a:lstStyle/>
            <a:p>
              <a:r>
                <a:rPr lang="en-US" b="1">
                  <a:solidFill>
                    <a:srgbClr val="FF3300"/>
                  </a:solidFill>
                </a:rPr>
                <a:t>(1)</a:t>
              </a:r>
            </a:p>
          </p:txBody>
        </p:sp>
        <p:sp>
          <p:nvSpPr>
            <p:cNvPr id="3094" name="Text Box 39"/>
            <p:cNvSpPr txBox="1">
              <a:spLocks noChangeArrowheads="1"/>
            </p:cNvSpPr>
            <p:nvPr/>
          </p:nvSpPr>
          <p:spPr bwMode="auto">
            <a:xfrm>
              <a:off x="0" y="3264"/>
              <a:ext cx="336" cy="288"/>
            </a:xfrm>
            <a:prstGeom prst="rect">
              <a:avLst/>
            </a:prstGeom>
            <a:noFill/>
            <a:ln w="9525">
              <a:noFill/>
              <a:miter lim="800000"/>
              <a:headEnd/>
              <a:tailEnd/>
            </a:ln>
          </p:spPr>
          <p:txBody>
            <a:bodyPr>
              <a:spAutoFit/>
            </a:bodyPr>
            <a:lstStyle/>
            <a:p>
              <a:pPr>
                <a:spcBef>
                  <a:spcPct val="50000"/>
                </a:spcBef>
              </a:pPr>
              <a:r>
                <a:rPr lang="en-US" b="1">
                  <a:solidFill>
                    <a:srgbClr val="0000FF"/>
                  </a:solidFill>
                </a:rPr>
                <a:t>C.</a:t>
              </a:r>
            </a:p>
          </p:txBody>
        </p:sp>
        <p:sp>
          <p:nvSpPr>
            <p:cNvPr id="3095" name="Line 41"/>
            <p:cNvSpPr>
              <a:spLocks noChangeShapeType="1"/>
            </p:cNvSpPr>
            <p:nvPr/>
          </p:nvSpPr>
          <p:spPr bwMode="auto">
            <a:xfrm>
              <a:off x="528" y="3888"/>
              <a:ext cx="1392" cy="0"/>
            </a:xfrm>
            <a:prstGeom prst="line">
              <a:avLst/>
            </a:prstGeom>
            <a:noFill/>
            <a:ln w="9525">
              <a:solidFill>
                <a:schemeClr val="tx1"/>
              </a:solidFill>
              <a:round/>
              <a:headEnd/>
              <a:tailEnd/>
            </a:ln>
          </p:spPr>
          <p:txBody>
            <a:bodyPr/>
            <a:lstStyle/>
            <a:p>
              <a:endParaRPr lang="en-US"/>
            </a:p>
          </p:txBody>
        </p:sp>
        <p:sp>
          <p:nvSpPr>
            <p:cNvPr id="3096" name="Line 43"/>
            <p:cNvSpPr>
              <a:spLocks noChangeShapeType="1"/>
            </p:cNvSpPr>
            <p:nvPr/>
          </p:nvSpPr>
          <p:spPr bwMode="auto">
            <a:xfrm>
              <a:off x="624" y="3504"/>
              <a:ext cx="1056" cy="672"/>
            </a:xfrm>
            <a:prstGeom prst="line">
              <a:avLst/>
            </a:prstGeom>
            <a:noFill/>
            <a:ln w="9525">
              <a:solidFill>
                <a:schemeClr val="tx1"/>
              </a:solidFill>
              <a:round/>
              <a:headEnd/>
              <a:tailEnd type="triangle" w="med" len="med"/>
            </a:ln>
          </p:spPr>
          <p:txBody>
            <a:bodyPr/>
            <a:lstStyle/>
            <a:p>
              <a:endParaRPr lang="en-US"/>
            </a:p>
          </p:txBody>
        </p:sp>
        <p:sp>
          <p:nvSpPr>
            <p:cNvPr id="3097" name="Line 44"/>
            <p:cNvSpPr>
              <a:spLocks noChangeShapeType="1"/>
            </p:cNvSpPr>
            <p:nvPr/>
          </p:nvSpPr>
          <p:spPr bwMode="auto">
            <a:xfrm>
              <a:off x="624" y="3504"/>
              <a:ext cx="240" cy="144"/>
            </a:xfrm>
            <a:prstGeom prst="line">
              <a:avLst/>
            </a:prstGeom>
            <a:noFill/>
            <a:ln w="9525">
              <a:solidFill>
                <a:schemeClr val="tx1"/>
              </a:solidFill>
              <a:round/>
              <a:headEnd/>
              <a:tailEnd type="triangle" w="med" len="med"/>
            </a:ln>
          </p:spPr>
          <p:txBody>
            <a:bodyPr/>
            <a:lstStyle/>
            <a:p>
              <a:endParaRPr lang="en-US"/>
            </a:p>
          </p:txBody>
        </p:sp>
      </p:grpSp>
      <p:grpSp>
        <p:nvGrpSpPr>
          <p:cNvPr id="5" name="Group 51"/>
          <p:cNvGrpSpPr>
            <a:grpSpLocks/>
          </p:cNvGrpSpPr>
          <p:nvPr/>
        </p:nvGrpSpPr>
        <p:grpSpPr bwMode="auto">
          <a:xfrm>
            <a:off x="4648200" y="5334000"/>
            <a:ext cx="2978150" cy="1447800"/>
            <a:chOff x="2928" y="3264"/>
            <a:chExt cx="1876" cy="912"/>
          </a:xfrm>
        </p:grpSpPr>
        <p:sp>
          <p:nvSpPr>
            <p:cNvPr id="3087" name="Rectangle 37"/>
            <p:cNvSpPr>
              <a:spLocks noChangeArrowheads="1"/>
            </p:cNvSpPr>
            <p:nvPr/>
          </p:nvSpPr>
          <p:spPr bwMode="auto">
            <a:xfrm>
              <a:off x="4512" y="3945"/>
              <a:ext cx="292" cy="231"/>
            </a:xfrm>
            <a:prstGeom prst="rect">
              <a:avLst/>
            </a:prstGeom>
            <a:noFill/>
            <a:ln w="9525">
              <a:noFill/>
              <a:miter lim="800000"/>
              <a:headEnd/>
              <a:tailEnd/>
            </a:ln>
          </p:spPr>
          <p:txBody>
            <a:bodyPr wrap="none">
              <a:spAutoFit/>
            </a:bodyPr>
            <a:lstStyle/>
            <a:p>
              <a:r>
                <a:rPr lang="en-US" b="1">
                  <a:solidFill>
                    <a:srgbClr val="FF3300"/>
                  </a:solidFill>
                </a:rPr>
                <a:t>(2)</a:t>
              </a:r>
            </a:p>
          </p:txBody>
        </p:sp>
        <p:sp>
          <p:nvSpPr>
            <p:cNvPr id="3088" name="Rectangle 38"/>
            <p:cNvSpPr>
              <a:spLocks noChangeArrowheads="1"/>
            </p:cNvSpPr>
            <p:nvPr/>
          </p:nvSpPr>
          <p:spPr bwMode="auto">
            <a:xfrm>
              <a:off x="4512" y="3657"/>
              <a:ext cx="292" cy="231"/>
            </a:xfrm>
            <a:prstGeom prst="rect">
              <a:avLst/>
            </a:prstGeom>
            <a:noFill/>
            <a:ln w="9525">
              <a:noFill/>
              <a:miter lim="800000"/>
              <a:headEnd/>
              <a:tailEnd/>
            </a:ln>
          </p:spPr>
          <p:txBody>
            <a:bodyPr wrap="none">
              <a:spAutoFit/>
            </a:bodyPr>
            <a:lstStyle/>
            <a:p>
              <a:r>
                <a:rPr lang="en-US" b="1">
                  <a:solidFill>
                    <a:srgbClr val="FF3300"/>
                  </a:solidFill>
                </a:rPr>
                <a:t>(1)</a:t>
              </a:r>
            </a:p>
          </p:txBody>
        </p:sp>
        <p:sp>
          <p:nvSpPr>
            <p:cNvPr id="3089" name="Text Box 40"/>
            <p:cNvSpPr txBox="1">
              <a:spLocks noChangeArrowheads="1"/>
            </p:cNvSpPr>
            <p:nvPr/>
          </p:nvSpPr>
          <p:spPr bwMode="auto">
            <a:xfrm>
              <a:off x="2928" y="3264"/>
              <a:ext cx="336" cy="288"/>
            </a:xfrm>
            <a:prstGeom prst="rect">
              <a:avLst/>
            </a:prstGeom>
            <a:noFill/>
            <a:ln w="9525">
              <a:noFill/>
              <a:miter lim="800000"/>
              <a:headEnd/>
              <a:tailEnd/>
            </a:ln>
          </p:spPr>
          <p:txBody>
            <a:bodyPr>
              <a:spAutoFit/>
            </a:bodyPr>
            <a:lstStyle/>
            <a:p>
              <a:pPr>
                <a:spcBef>
                  <a:spcPct val="50000"/>
                </a:spcBef>
              </a:pPr>
              <a:r>
                <a:rPr lang="en-US" b="1">
                  <a:solidFill>
                    <a:srgbClr val="0000FF"/>
                  </a:solidFill>
                </a:rPr>
                <a:t>D.</a:t>
              </a:r>
            </a:p>
          </p:txBody>
        </p:sp>
        <p:pic>
          <p:nvPicPr>
            <p:cNvPr id="3090" name="Picture 46"/>
            <p:cNvPicPr>
              <a:picLocks noChangeAspect="1" noChangeArrowheads="1"/>
            </p:cNvPicPr>
            <p:nvPr/>
          </p:nvPicPr>
          <p:blipFill>
            <a:blip r:embed="rId4"/>
            <a:srcRect/>
            <a:stretch>
              <a:fillRect/>
            </a:stretch>
          </p:blipFill>
          <p:spPr bwMode="auto">
            <a:xfrm>
              <a:off x="3696" y="3390"/>
              <a:ext cx="708" cy="786"/>
            </a:xfrm>
            <a:prstGeom prst="rect">
              <a:avLst/>
            </a:prstGeom>
            <a:noFill/>
            <a:ln w="9525">
              <a:noFill/>
              <a:miter lim="800000"/>
              <a:headEnd/>
              <a:tailEnd/>
            </a:ln>
          </p:spPr>
        </p:pic>
        <p:sp>
          <p:nvSpPr>
            <p:cNvPr id="3091" name="Line 47"/>
            <p:cNvSpPr>
              <a:spLocks noChangeShapeType="1"/>
            </p:cNvSpPr>
            <p:nvPr/>
          </p:nvSpPr>
          <p:spPr bwMode="auto">
            <a:xfrm>
              <a:off x="3360" y="3888"/>
              <a:ext cx="1392" cy="0"/>
            </a:xfrm>
            <a:prstGeom prst="line">
              <a:avLst/>
            </a:prstGeom>
            <a:noFill/>
            <a:ln w="9525">
              <a:solidFill>
                <a:schemeClr val="tx1"/>
              </a:solidFill>
              <a:round/>
              <a:headEnd/>
              <a:tailEnd/>
            </a:ln>
          </p:spPr>
          <p:txBody>
            <a:bodyPr/>
            <a:lstStyle/>
            <a:p>
              <a:endParaRPr lang="en-US"/>
            </a:p>
          </p:txBody>
        </p:sp>
      </p:grpSp>
      <p:sp>
        <p:nvSpPr>
          <p:cNvPr id="3124" name="Text Box 52"/>
          <p:cNvSpPr txBox="1">
            <a:spLocks noChangeArrowheads="1"/>
          </p:cNvSpPr>
          <p:nvPr/>
        </p:nvSpPr>
        <p:spPr bwMode="auto">
          <a:xfrm rot="10800000">
            <a:off x="4267200" y="4191000"/>
            <a:ext cx="609600" cy="823913"/>
          </a:xfrm>
          <a:prstGeom prst="rect">
            <a:avLst/>
          </a:prstGeom>
          <a:noFill/>
          <a:ln w="9525">
            <a:noFill/>
            <a:miter lim="800000"/>
            <a:headEnd/>
            <a:tailEnd/>
          </a:ln>
        </p:spPr>
        <p:txBody>
          <a:bodyPr>
            <a:spAutoFit/>
          </a:bodyPr>
          <a:lstStyle/>
          <a:p>
            <a:pPr>
              <a:spcBef>
                <a:spcPct val="50000"/>
              </a:spcBef>
            </a:pPr>
            <a:r>
              <a:rPr lang="en-US" sz="4800" b="1">
                <a:solidFill>
                  <a:srgbClr val="FF3300"/>
                </a:solidFill>
                <a:cs typeface="Arial" charset="0"/>
                <a:sym typeface="Wingdings" pitchFamily="2" charset="2"/>
              </a:rPr>
              <a:t></a:t>
            </a:r>
          </a:p>
        </p:txBody>
      </p:sp>
      <p:sp>
        <p:nvSpPr>
          <p:cNvPr id="4132" name="Line 36"/>
          <p:cNvSpPr>
            <a:spLocks noChangeShapeType="1"/>
          </p:cNvSpPr>
          <p:nvPr/>
        </p:nvSpPr>
        <p:spPr bwMode="auto">
          <a:xfrm>
            <a:off x="4876800" y="3048000"/>
            <a:ext cx="762000" cy="0"/>
          </a:xfrm>
          <a:prstGeom prst="line">
            <a:avLst/>
          </a:prstGeom>
          <a:noFill/>
          <a:ln w="9525">
            <a:solidFill>
              <a:srgbClr val="000000"/>
            </a:solidFill>
            <a:round/>
            <a:headEnd/>
            <a:tailEnd type="triangle" w="med" len="med"/>
          </a:ln>
        </p:spPr>
        <p:txBody>
          <a:bodyPr/>
          <a:lstStyle/>
          <a:p>
            <a:endParaRPr lang="en-US"/>
          </a:p>
        </p:txBody>
      </p:sp>
      <p:sp>
        <p:nvSpPr>
          <p:cNvPr id="4133" name="Line 37"/>
          <p:cNvSpPr>
            <a:spLocks noChangeShapeType="1"/>
          </p:cNvSpPr>
          <p:nvPr/>
        </p:nvSpPr>
        <p:spPr bwMode="auto">
          <a:xfrm>
            <a:off x="5638800" y="3048000"/>
            <a:ext cx="685800" cy="0"/>
          </a:xfrm>
          <a:prstGeom prst="line">
            <a:avLst/>
          </a:prstGeom>
          <a:noFill/>
          <a:ln w="9525">
            <a:solidFill>
              <a:srgbClr val="00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 from="(-#ppt_w/2)" to="(#ppt_x)" calcmode="lin" valueType="num">
                                      <p:cBhvr>
                                        <p:cTn id="7" dur="600" fill="hold">
                                          <p:stCondLst>
                                            <p:cond delay="0"/>
                                          </p:stCondLst>
                                        </p:cTn>
                                        <p:tgtEl>
                                          <p:spTgt spid="3077"/>
                                        </p:tgtEl>
                                        <p:attrNameLst>
                                          <p:attrName>ppt_x</p:attrName>
                                        </p:attrNameLst>
                                      </p:cBhvr>
                                    </p:anim>
                                    <p:anim from="0" to="-1.0" calcmode="lin" valueType="num">
                                      <p:cBhvr>
                                        <p:cTn id="8" dur="200" decel="50000" autoRev="1" fill="hold">
                                          <p:stCondLst>
                                            <p:cond delay="600"/>
                                          </p:stCondLst>
                                        </p:cTn>
                                        <p:tgtEl>
                                          <p:spTgt spid="3077"/>
                                        </p:tgtEl>
                                        <p:attrNameLst>
                                          <p:attrName>xshear</p:attrName>
                                        </p:attrNameLst>
                                      </p:cBhvr>
                                    </p:anim>
                                    <p:animScale>
                                      <p:cBhvr>
                                        <p:cTn id="9" dur="200" decel="100000" autoRev="1" fill="hold">
                                          <p:stCondLst>
                                            <p:cond delay="600"/>
                                          </p:stCondLst>
                                        </p:cTn>
                                        <p:tgtEl>
                                          <p:spTgt spid="3077"/>
                                        </p:tgtEl>
                                      </p:cBhvr>
                                      <p:from x="100000" y="100000"/>
                                      <p:to x="80000" y="100000"/>
                                    </p:animScale>
                                    <p:anim by="(#ppt_h/3+#ppt_w*0.1)" calcmode="lin" valueType="num">
                                      <p:cBhvr additive="sum">
                                        <p:cTn id="10" dur="200" decel="100000" autoRev="1" fill="hold">
                                          <p:stCondLst>
                                            <p:cond delay="600"/>
                                          </p:stCondLst>
                                        </p:cTn>
                                        <p:tgtEl>
                                          <p:spTgt spid="3077"/>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079"/>
                                        </p:tgtEl>
                                        <p:attrNameLst>
                                          <p:attrName>style.visibility</p:attrName>
                                        </p:attrNameLst>
                                      </p:cBhvr>
                                      <p:to>
                                        <p:strVal val="visible"/>
                                      </p:to>
                                    </p:set>
                                    <p:anim from="(-#ppt_w/2)" to="(#ppt_x)" calcmode="lin" valueType="num">
                                      <p:cBhvr>
                                        <p:cTn id="15" dur="600" fill="hold">
                                          <p:stCondLst>
                                            <p:cond delay="0"/>
                                          </p:stCondLst>
                                        </p:cTn>
                                        <p:tgtEl>
                                          <p:spTgt spid="3079"/>
                                        </p:tgtEl>
                                        <p:attrNameLst>
                                          <p:attrName>ppt_x</p:attrName>
                                        </p:attrNameLst>
                                      </p:cBhvr>
                                    </p:anim>
                                    <p:anim from="0" to="-1.0" calcmode="lin" valueType="num">
                                      <p:cBhvr>
                                        <p:cTn id="16" dur="200" decel="50000" autoRev="1" fill="hold">
                                          <p:stCondLst>
                                            <p:cond delay="600"/>
                                          </p:stCondLst>
                                        </p:cTn>
                                        <p:tgtEl>
                                          <p:spTgt spid="3079"/>
                                        </p:tgtEl>
                                        <p:attrNameLst>
                                          <p:attrName>xshear</p:attrName>
                                        </p:attrNameLst>
                                      </p:cBhvr>
                                    </p:anim>
                                    <p:animScale>
                                      <p:cBhvr>
                                        <p:cTn id="17" dur="200" decel="100000" autoRev="1" fill="hold">
                                          <p:stCondLst>
                                            <p:cond delay="600"/>
                                          </p:stCondLst>
                                        </p:cTn>
                                        <p:tgtEl>
                                          <p:spTgt spid="3079"/>
                                        </p:tgtEl>
                                      </p:cBhvr>
                                      <p:from x="100000" y="100000"/>
                                      <p:to x="80000" y="100000"/>
                                    </p:animScale>
                                    <p:anim by="(#ppt_h/3+#ppt_w*0.1)" calcmode="lin" valueType="num">
                                      <p:cBhvr additive="sum">
                                        <p:cTn id="18" dur="200" decel="100000" autoRev="1" fill="hold">
                                          <p:stCondLst>
                                            <p:cond delay="600"/>
                                          </p:stCondLst>
                                        </p:cTn>
                                        <p:tgtEl>
                                          <p:spTgt spid="3079"/>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081"/>
                                        </p:tgtEl>
                                        <p:attrNameLst>
                                          <p:attrName>style.visibility</p:attrName>
                                        </p:attrNameLst>
                                      </p:cBhvr>
                                      <p:to>
                                        <p:strVal val="visible"/>
                                      </p:to>
                                    </p:set>
                                    <p:anim from="(-#ppt_w/2)" to="(#ppt_x)" calcmode="lin" valueType="num">
                                      <p:cBhvr>
                                        <p:cTn id="23" dur="600" fill="hold">
                                          <p:stCondLst>
                                            <p:cond delay="0"/>
                                          </p:stCondLst>
                                        </p:cTn>
                                        <p:tgtEl>
                                          <p:spTgt spid="3081"/>
                                        </p:tgtEl>
                                        <p:attrNameLst>
                                          <p:attrName>ppt_x</p:attrName>
                                        </p:attrNameLst>
                                      </p:cBhvr>
                                    </p:anim>
                                    <p:anim from="0" to="-1.0" calcmode="lin" valueType="num">
                                      <p:cBhvr>
                                        <p:cTn id="24" dur="200" decel="50000" autoRev="1" fill="hold">
                                          <p:stCondLst>
                                            <p:cond delay="600"/>
                                          </p:stCondLst>
                                        </p:cTn>
                                        <p:tgtEl>
                                          <p:spTgt spid="3081"/>
                                        </p:tgtEl>
                                        <p:attrNameLst>
                                          <p:attrName>xshear</p:attrName>
                                        </p:attrNameLst>
                                      </p:cBhvr>
                                    </p:anim>
                                    <p:animScale>
                                      <p:cBhvr>
                                        <p:cTn id="25" dur="200" decel="100000" autoRev="1" fill="hold">
                                          <p:stCondLst>
                                            <p:cond delay="600"/>
                                          </p:stCondLst>
                                        </p:cTn>
                                        <p:tgtEl>
                                          <p:spTgt spid="3081"/>
                                        </p:tgtEl>
                                      </p:cBhvr>
                                      <p:from x="100000" y="100000"/>
                                      <p:to x="80000" y="100000"/>
                                    </p:animScale>
                                    <p:anim by="(#ppt_h/3+#ppt_w*0.1)" calcmode="lin" valueType="num">
                                      <p:cBhvr additive="sum">
                                        <p:cTn id="26" dur="200" decel="100000" autoRev="1" fill="hold">
                                          <p:stCondLst>
                                            <p:cond delay="600"/>
                                          </p:stCondLst>
                                        </p:cTn>
                                        <p:tgtEl>
                                          <p:spTgt spid="3081"/>
                                        </p:tgtEl>
                                        <p:attrNameLst>
                                          <p:attrName>ppt_x</p:attrName>
                                        </p:attrNameLst>
                                      </p:cBhvr>
                                    </p:anim>
                                  </p:childTnLst>
                                </p:cTn>
                              </p:par>
                            </p:childTnLst>
                          </p:cTn>
                        </p:par>
                        <p:par>
                          <p:cTn id="27" fill="hold">
                            <p:stCondLst>
                              <p:cond delay="1000"/>
                            </p:stCondLst>
                            <p:childTnLst>
                              <p:par>
                                <p:cTn id="28" presetID="53" presetClass="entr" presetSubtype="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1500"/>
                            </p:stCondLst>
                            <p:childTnLst>
                              <p:par>
                                <p:cTn id="34" presetID="53" presetClass="entr" presetSubtype="0"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par>
                          <p:cTn id="39" fill="hold">
                            <p:stCondLst>
                              <p:cond delay="2000"/>
                            </p:stCondLst>
                            <p:childTnLst>
                              <p:par>
                                <p:cTn id="40" presetID="53" presetClass="entr" presetSubtype="0"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childTnLst>
                          </p:cTn>
                        </p:par>
                        <p:par>
                          <p:cTn id="45" fill="hold">
                            <p:stCondLst>
                              <p:cond delay="2500"/>
                            </p:stCondLst>
                            <p:childTnLst>
                              <p:par>
                                <p:cTn id="46" presetID="53" presetClass="entr" presetSubtype="0"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500" fill="hold"/>
                                        <p:tgtEl>
                                          <p:spTgt spid="5"/>
                                        </p:tgtEl>
                                        <p:attrNameLst>
                                          <p:attrName>ppt_w</p:attrName>
                                        </p:attrNameLst>
                                      </p:cBhvr>
                                      <p:tavLst>
                                        <p:tav tm="0">
                                          <p:val>
                                            <p:fltVal val="0"/>
                                          </p:val>
                                        </p:tav>
                                        <p:tav tm="100000">
                                          <p:val>
                                            <p:strVal val="#ppt_w"/>
                                          </p:val>
                                        </p:tav>
                                      </p:tavLst>
                                    </p:anim>
                                    <p:anim calcmode="lin" valueType="num">
                                      <p:cBhvr>
                                        <p:cTn id="49" dur="500" fill="hold"/>
                                        <p:tgtEl>
                                          <p:spTgt spid="5"/>
                                        </p:tgtEl>
                                        <p:attrNameLst>
                                          <p:attrName>ppt_h</p:attrName>
                                        </p:attrNameLst>
                                      </p:cBhvr>
                                      <p:tavLst>
                                        <p:tav tm="0">
                                          <p:val>
                                            <p:fltVal val="0"/>
                                          </p:val>
                                        </p:tav>
                                        <p:tav tm="100000">
                                          <p:val>
                                            <p:strVal val="#ppt_h"/>
                                          </p:val>
                                        </p:tav>
                                      </p:tavLst>
                                    </p:anim>
                                    <p:animEffect transition="in" filter="fade">
                                      <p:cBhvr>
                                        <p:cTn id="50" dur="500"/>
                                        <p:tgtEl>
                                          <p:spTgt spid="5"/>
                                        </p:tgtEl>
                                      </p:cBhvr>
                                    </p:animEffec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grpId="0" nodeType="clickEffect">
                                  <p:stCondLst>
                                    <p:cond delay="0"/>
                                  </p:stCondLst>
                                  <p:iterate type="lt">
                                    <p:tmPct val="50000"/>
                                  </p:iterate>
                                  <p:childTnLst>
                                    <p:set>
                                      <p:cBhvr>
                                        <p:cTn id="54" dur="1" fill="hold">
                                          <p:stCondLst>
                                            <p:cond delay="0"/>
                                          </p:stCondLst>
                                        </p:cTn>
                                        <p:tgtEl>
                                          <p:spTgt spid="3078"/>
                                        </p:tgtEl>
                                        <p:attrNameLst>
                                          <p:attrName>style.visibility</p:attrName>
                                        </p:attrNameLst>
                                      </p:cBhvr>
                                      <p:to>
                                        <p:strVal val="visible"/>
                                      </p:to>
                                    </p:set>
                                    <p:anim calcmode="discrete" valueType="clr">
                                      <p:cBhvr override="childStyle">
                                        <p:cTn id="55" dur="80"/>
                                        <p:tgtEl>
                                          <p:spTgt spid="3078"/>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3078"/>
                                        </p:tgtEl>
                                        <p:attrNameLst>
                                          <p:attrName>fillcolor</p:attrName>
                                        </p:attrNameLst>
                                      </p:cBhvr>
                                      <p:tavLst>
                                        <p:tav tm="0">
                                          <p:val>
                                            <p:clrVal>
                                              <a:schemeClr val="accent2"/>
                                            </p:clrVal>
                                          </p:val>
                                        </p:tav>
                                        <p:tav tm="50000">
                                          <p:val>
                                            <p:clrVal>
                                              <a:schemeClr val="hlink"/>
                                            </p:clrVal>
                                          </p:val>
                                        </p:tav>
                                      </p:tavLst>
                                    </p:anim>
                                    <p:set>
                                      <p:cBhvr>
                                        <p:cTn id="57" dur="80"/>
                                        <p:tgtEl>
                                          <p:spTgt spid="3078"/>
                                        </p:tgtEl>
                                        <p:attrNameLst>
                                          <p:attrName>fill.type</p:attrName>
                                        </p:attrNameLst>
                                      </p:cBhvr>
                                      <p:to>
                                        <p:strVal val="solid"/>
                                      </p:to>
                                    </p:set>
                                  </p:childTnLst>
                                  <p:subTnLst>
                                    <p:audio>
                                      <p:cMediaNode>
                                        <p:cTn display="0" masterRel="sameClick">
                                          <p:stCondLst>
                                            <p:cond evt="begin" delay="0">
                                              <p:tn val="53"/>
                                            </p:cond>
                                          </p:stCondLst>
                                          <p:endCondLst>
                                            <p:cond evt="onStopAudio" delay="0">
                                              <p:tgtEl>
                                                <p:sldTgt/>
                                              </p:tgtEl>
                                            </p:cond>
                                          </p:endCondLst>
                                        </p:cTn>
                                        <p:tgtEl>
                                          <p:sndTgt r:embed="rId2" name="coin.wav"/>
                                        </p:tgtEl>
                                      </p:cMediaNode>
                                    </p:audio>
                                  </p:subTnLst>
                                </p:cTn>
                              </p:par>
                            </p:childTnLst>
                          </p:cTn>
                        </p:par>
                      </p:childTnLst>
                    </p:cTn>
                  </p:par>
                  <p:par>
                    <p:cTn id="58" fill="hold">
                      <p:stCondLst>
                        <p:cond delay="indefinite"/>
                      </p:stCondLst>
                      <p:childTnLst>
                        <p:par>
                          <p:cTn id="59" fill="hold">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3080"/>
                                        </p:tgtEl>
                                        <p:attrNameLst>
                                          <p:attrName>style.visibility</p:attrName>
                                        </p:attrNameLst>
                                      </p:cBhvr>
                                      <p:to>
                                        <p:strVal val="visible"/>
                                      </p:to>
                                    </p:set>
                                    <p:anim calcmode="discrete" valueType="clr">
                                      <p:cBhvr override="childStyle">
                                        <p:cTn id="62" dur="80"/>
                                        <p:tgtEl>
                                          <p:spTgt spid="3080"/>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3080"/>
                                        </p:tgtEl>
                                        <p:attrNameLst>
                                          <p:attrName>fillcolor</p:attrName>
                                        </p:attrNameLst>
                                      </p:cBhvr>
                                      <p:tavLst>
                                        <p:tav tm="0">
                                          <p:val>
                                            <p:clrVal>
                                              <a:schemeClr val="accent2"/>
                                            </p:clrVal>
                                          </p:val>
                                        </p:tav>
                                        <p:tav tm="50000">
                                          <p:val>
                                            <p:clrVal>
                                              <a:schemeClr val="hlink"/>
                                            </p:clrVal>
                                          </p:val>
                                        </p:tav>
                                      </p:tavLst>
                                    </p:anim>
                                    <p:set>
                                      <p:cBhvr>
                                        <p:cTn id="64" dur="80"/>
                                        <p:tgtEl>
                                          <p:spTgt spid="3080"/>
                                        </p:tgtEl>
                                        <p:attrNameLst>
                                          <p:attrName>fill.type</p:attrName>
                                        </p:attrNameLst>
                                      </p:cBhvr>
                                      <p:to>
                                        <p:strVal val="solid"/>
                                      </p:to>
                                    </p:set>
                                  </p:childTnLst>
                                  <p:subTnLst>
                                    <p:audio>
                                      <p:cMediaNode>
                                        <p:cTn display="0" masterRel="sameClick">
                                          <p:stCondLst>
                                            <p:cond evt="begin" delay="0">
                                              <p:tn val="60"/>
                                            </p:cond>
                                          </p:stCondLst>
                                          <p:endCondLst>
                                            <p:cond evt="onStopAudio" delay="0">
                                              <p:tgtEl>
                                                <p:sldTgt/>
                                              </p:tgtEl>
                                            </p:cond>
                                          </p:endCondLst>
                                        </p:cTn>
                                        <p:tgtEl>
                                          <p:sndTgt r:embed="rId2" name="coin.wav"/>
                                        </p:tgtEl>
                                      </p:cMediaNode>
                                    </p:audio>
                                  </p:subTnLst>
                                </p:cTn>
                              </p:par>
                            </p:childTnLst>
                          </p:cTn>
                        </p:par>
                      </p:childTnLst>
                    </p:cTn>
                  </p:par>
                  <p:par>
                    <p:cTn id="65" fill="hold">
                      <p:stCondLst>
                        <p:cond delay="indefinite"/>
                      </p:stCondLst>
                      <p:childTnLst>
                        <p:par>
                          <p:cTn id="66" fill="hold">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4132"/>
                                        </p:tgtEl>
                                        <p:attrNameLst>
                                          <p:attrName>style.visibility</p:attrName>
                                        </p:attrNameLst>
                                      </p:cBhvr>
                                      <p:to>
                                        <p:strVal val="visible"/>
                                      </p:to>
                                    </p:set>
                                    <p:animEffect transition="in" filter="box(in)">
                                      <p:cBhvr>
                                        <p:cTn id="69" dur="500"/>
                                        <p:tgtEl>
                                          <p:spTgt spid="4132"/>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4133"/>
                                        </p:tgtEl>
                                        <p:attrNameLst>
                                          <p:attrName>style.visibility</p:attrName>
                                        </p:attrNameLst>
                                      </p:cBhvr>
                                      <p:to>
                                        <p:strVal val="visible"/>
                                      </p:to>
                                    </p:set>
                                    <p:animEffect transition="in" filter="box(in)">
                                      <p:cBhvr>
                                        <p:cTn id="72" dur="500"/>
                                        <p:tgtEl>
                                          <p:spTgt spid="4133"/>
                                        </p:tgtEl>
                                      </p:cBhvr>
                                    </p:animEffect>
                                  </p:childTnLst>
                                </p:cTn>
                              </p:par>
                            </p:childTnLst>
                          </p:cTn>
                        </p:par>
                      </p:childTnLst>
                    </p:cTn>
                  </p:par>
                  <p:par>
                    <p:cTn id="73" fill="hold">
                      <p:stCondLst>
                        <p:cond delay="indefinite"/>
                      </p:stCondLst>
                      <p:childTnLst>
                        <p:par>
                          <p:cTn id="74" fill="hold">
                            <p:stCondLst>
                              <p:cond delay="0"/>
                            </p:stCondLst>
                            <p:childTnLst>
                              <p:par>
                                <p:cTn id="75" presetID="23" presetClass="entr" presetSubtype="16" fill="hold" grpId="0" nodeType="clickEffect">
                                  <p:stCondLst>
                                    <p:cond delay="0"/>
                                  </p:stCondLst>
                                  <p:iterate type="lt">
                                    <p:tmPct val="0"/>
                                  </p:iterate>
                                  <p:childTnLst>
                                    <p:set>
                                      <p:cBhvr>
                                        <p:cTn id="76" dur="1" fill="hold">
                                          <p:stCondLst>
                                            <p:cond delay="0"/>
                                          </p:stCondLst>
                                        </p:cTn>
                                        <p:tgtEl>
                                          <p:spTgt spid="3124"/>
                                        </p:tgtEl>
                                        <p:attrNameLst>
                                          <p:attrName>style.visibility</p:attrName>
                                        </p:attrNameLst>
                                      </p:cBhvr>
                                      <p:to>
                                        <p:strVal val="visible"/>
                                      </p:to>
                                    </p:set>
                                    <p:anim calcmode="lin" valueType="num">
                                      <p:cBhvr>
                                        <p:cTn id="77" dur="10" fill="hold"/>
                                        <p:tgtEl>
                                          <p:spTgt spid="3124"/>
                                        </p:tgtEl>
                                        <p:attrNameLst>
                                          <p:attrName>ppt_w</p:attrName>
                                        </p:attrNameLst>
                                      </p:cBhvr>
                                      <p:tavLst>
                                        <p:tav tm="0">
                                          <p:val>
                                            <p:fltVal val="0"/>
                                          </p:val>
                                        </p:tav>
                                        <p:tav tm="100000">
                                          <p:val>
                                            <p:strVal val="#ppt_w"/>
                                          </p:val>
                                        </p:tav>
                                      </p:tavLst>
                                    </p:anim>
                                    <p:anim calcmode="lin" valueType="num">
                                      <p:cBhvr>
                                        <p:cTn id="78" dur="10" fill="hold"/>
                                        <p:tgtEl>
                                          <p:spTgt spid="3124"/>
                                        </p:tgtEl>
                                        <p:attrNameLst>
                                          <p:attrName>ppt_h</p:attrName>
                                        </p:attrNameLst>
                                      </p:cBhvr>
                                      <p:tavLst>
                                        <p:tav tm="0">
                                          <p:val>
                                            <p:fltVal val="0"/>
                                          </p:val>
                                        </p:tav>
                                        <p:tav tm="100000">
                                          <p:val>
                                            <p:strVal val="#ppt_h"/>
                                          </p:val>
                                        </p:tav>
                                      </p:tavLst>
                                    </p:anim>
                                  </p:childTnLst>
                                </p:cTn>
                              </p:par>
                            </p:childTnLst>
                          </p:cTn>
                        </p:par>
                        <p:par>
                          <p:cTn id="79" fill="hold">
                            <p:stCondLst>
                              <p:cond delay="10"/>
                            </p:stCondLst>
                            <p:childTnLst>
                              <p:par>
                                <p:cTn id="80" presetID="0" presetClass="path" presetSubtype="0" accel="50000" decel="50000" fill="hold" grpId="1" nodeType="afterEffect">
                                  <p:stCondLst>
                                    <p:cond delay="0"/>
                                  </p:stCondLst>
                                  <p:iterate type="lt">
                                    <p:tmPct val="0"/>
                                  </p:iterate>
                                  <p:childTnLst>
                                    <p:animMotion origin="layout" path="M 0.00972 -0.08578 C -0.09514 -0.05017 -0.2 -0.0141 -0.16007 0.04925 C -0.12014 0.1126 0.22916 0.3815 0.2493 0.29457 C 0.26979 0.20763 0.01267 -0.46404 -0.03785 -0.47283 C -0.08837 -0.48162 -0.10955 0.08416 -0.054 0.24162 C 0.00191 0.39908 0.19913 0.49896 0.29705 0.47214 C 0.39496 0.44532 0.49253 0.07931 0.5335 0.08093 C 0.57448 0.08254 0.56527 0.39908 0.54305 0.48254 C 0.52083 0.56601 0.50729 0.60231 0.40017 0.58197 C 0.29305 0.56162 -0.05486 0.4615 -0.09983 0.36 C -0.14497 0.2585 0.03889 0.06913 0.12882 -0.02682 C 0.21875 -0.12277 0.46684 -0.21688 0.43993 -0.21503 C 0.41302 -0.21318 0.04218 -0.05179 -0.03316 -0.01618 C -0.10851 0.01942 -0.06059 0.00902 -0.0125 -0.00139 " pathEditMode="relative" rAng="0" ptsTypes="aaaaaaaaaaaaaA">
                                      <p:cBhvr>
                                        <p:cTn id="81" dur="2000" fill="hold"/>
                                        <p:tgtEl>
                                          <p:spTgt spid="3124"/>
                                        </p:tgtEl>
                                        <p:attrNameLst>
                                          <p:attrName>ppt_x</p:attrName>
                                          <p:attrName>ppt_y</p:attrName>
                                        </p:attrNameLst>
                                      </p:cBhvr>
                                      <p:rCtr x="17700" y="14600"/>
                                    </p:animMotion>
                                  </p:childTnLst>
                                </p:cTn>
                              </p:par>
                            </p:childTnLst>
                          </p:cTn>
                        </p:par>
                        <p:par>
                          <p:cTn id="82" fill="hold">
                            <p:stCondLst>
                              <p:cond delay="2010"/>
                            </p:stCondLst>
                            <p:childTnLst>
                              <p:par>
                                <p:cTn id="83" presetID="23" presetClass="entr" presetSubtype="16" repeatCount="indefinite" fill="hold" grpId="2" nodeType="afterEffect">
                                  <p:stCondLst>
                                    <p:cond delay="0"/>
                                  </p:stCondLst>
                                  <p:iterate type="lt">
                                    <p:tmPct val="0"/>
                                  </p:iterate>
                                  <p:childTnLst>
                                    <p:set>
                                      <p:cBhvr>
                                        <p:cTn id="84" dur="1" fill="hold">
                                          <p:stCondLst>
                                            <p:cond delay="0"/>
                                          </p:stCondLst>
                                        </p:cTn>
                                        <p:tgtEl>
                                          <p:spTgt spid="3124"/>
                                        </p:tgtEl>
                                        <p:attrNameLst>
                                          <p:attrName>style.visibility</p:attrName>
                                        </p:attrNameLst>
                                      </p:cBhvr>
                                      <p:to>
                                        <p:strVal val="visible"/>
                                      </p:to>
                                    </p:set>
                                    <p:anim calcmode="lin" valueType="num">
                                      <p:cBhvr>
                                        <p:cTn id="85" dur="500" fill="hold"/>
                                        <p:tgtEl>
                                          <p:spTgt spid="3124"/>
                                        </p:tgtEl>
                                        <p:attrNameLst>
                                          <p:attrName>ppt_w</p:attrName>
                                        </p:attrNameLst>
                                      </p:cBhvr>
                                      <p:tavLst>
                                        <p:tav tm="0">
                                          <p:val>
                                            <p:fltVal val="0"/>
                                          </p:val>
                                        </p:tav>
                                        <p:tav tm="100000">
                                          <p:val>
                                            <p:strVal val="#ppt_w"/>
                                          </p:val>
                                        </p:tav>
                                      </p:tavLst>
                                    </p:anim>
                                    <p:anim calcmode="lin" valueType="num">
                                      <p:cBhvr>
                                        <p:cTn id="86" dur="500" fill="hold"/>
                                        <p:tgtEl>
                                          <p:spTgt spid="31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p:bldP spid="3079" grpId="0"/>
      <p:bldP spid="3080" grpId="0"/>
      <p:bldP spid="3081" grpId="0"/>
      <p:bldP spid="3124" grpId="0"/>
      <p:bldP spid="3124" grpId="1"/>
      <p:bldP spid="3124" grpId="2"/>
      <p:bldP spid="4132" grpId="0" animBg="1"/>
      <p:bldP spid="4133"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1693894.mp4">
            <a:hlinkClick r:id="" action="ppaction://media"/>
          </p:cNvPr>
          <p:cNvPicPr>
            <a:picLocks noRot="1" noChangeAspect="1"/>
          </p:cNvPicPr>
          <p:nvPr>
            <a:videoFile r:link="rId1"/>
          </p:nvPr>
        </p:nvPicPr>
        <p:blipFill>
          <a:blip r:embed="rId3"/>
          <a:srcRect/>
          <a:stretch>
            <a:fillRect/>
          </a:stretch>
        </p:blipFill>
        <p:spPr bwMode="auto">
          <a:xfrm>
            <a:off x="2133600" y="1219200"/>
            <a:ext cx="7010400" cy="5638800"/>
          </a:xfrm>
          <a:prstGeom prst="rect">
            <a:avLst/>
          </a:prstGeom>
          <a:noFill/>
          <a:ln w="9525">
            <a:noFill/>
            <a:miter lim="800000"/>
            <a:headEnd/>
            <a:tailEnd/>
          </a:ln>
        </p:spPr>
      </p:pic>
      <p:sp>
        <p:nvSpPr>
          <p:cNvPr id="6" name="TextBox 5"/>
          <p:cNvSpPr txBox="1">
            <a:spLocks noChangeArrowheads="1"/>
          </p:cNvSpPr>
          <p:nvPr/>
        </p:nvSpPr>
        <p:spPr bwMode="auto">
          <a:xfrm>
            <a:off x="0" y="228600"/>
            <a:ext cx="2743200" cy="461963"/>
          </a:xfrm>
          <a:prstGeom prst="rect">
            <a:avLst/>
          </a:prstGeom>
          <a:noFill/>
          <a:ln w="9525">
            <a:noFill/>
            <a:miter lim="800000"/>
            <a:headEnd/>
            <a:tailEnd/>
          </a:ln>
        </p:spPr>
        <p:txBody>
          <a:bodyPr>
            <a:spAutoFit/>
          </a:bodyPr>
          <a:lstStyle/>
          <a:p>
            <a:r>
              <a:rPr lang="en-US" sz="2400" b="1">
                <a:solidFill>
                  <a:srgbClr val="0000C0"/>
                </a:solidFill>
                <a:latin typeface="Times New Roman" pitchFamily="18" charset="0"/>
                <a:cs typeface="Times New Roman" pitchFamily="18" charset="0"/>
              </a:rPr>
              <a:t>2. Nguyệt thực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video>
              <p:cMediaNode>
                <p:cTn id="13" fill="hold" display="0">
                  <p:stCondLst>
                    <p:cond delay="indefinite"/>
                  </p:stCondLst>
                  <p:endCondLst>
                    <p:cond evt="onNext" delay="0">
                      <p:tgtEl>
                        <p:sldTgt/>
                      </p:tgtEl>
                    </p:cond>
                    <p:cond evt="onPrev" delay="0">
                      <p:tgtEl>
                        <p:sldTgt/>
                      </p:tgtEl>
                    </p:cond>
                  </p:endCondLst>
                </p:cTn>
                <p:tgtEl>
                  <p:spTgt spid="3"/>
                </p:tgtEl>
              </p:cMediaNode>
            </p:video>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2590800"/>
            <a:ext cx="9144000" cy="4267200"/>
          </a:xfrm>
          <a:prstGeom prst="rect">
            <a:avLst/>
          </a:prstGeom>
          <a:solidFill>
            <a:schemeClr val="accent2">
              <a:lumMod val="60000"/>
              <a:lumOff val="40000"/>
            </a:schemeClr>
          </a:solidFill>
          <a:ln w="9525">
            <a:noFill/>
            <a:miter lim="800000"/>
            <a:headEnd/>
            <a:tailEnd/>
          </a:ln>
        </p:spPr>
        <p:txBody>
          <a:bodyPr wrap="none" anchor="ctr"/>
          <a:lstStyle/>
          <a:p>
            <a:pPr>
              <a:defRPr/>
            </a:pPr>
            <a:endParaRPr lang="en-US">
              <a:ln>
                <a:solidFill>
                  <a:sysClr val="windowText" lastClr="000000"/>
                </a:solidFill>
              </a:ln>
            </a:endParaRPr>
          </a:p>
        </p:txBody>
      </p:sp>
      <p:sp>
        <p:nvSpPr>
          <p:cNvPr id="95235" name="Freeform 3"/>
          <p:cNvSpPr>
            <a:spLocks/>
          </p:cNvSpPr>
          <p:nvPr/>
        </p:nvSpPr>
        <p:spPr bwMode="auto">
          <a:xfrm>
            <a:off x="228600" y="3124200"/>
            <a:ext cx="2700338" cy="2819400"/>
          </a:xfrm>
          <a:custGeom>
            <a:avLst/>
            <a:gdLst>
              <a:gd name="T0" fmla="*/ 2147483647 w 1529"/>
              <a:gd name="T1" fmla="*/ 2147483647 h 1643"/>
              <a:gd name="T2" fmla="*/ 2147483647 w 1529"/>
              <a:gd name="T3" fmla="*/ 2147483647 h 1643"/>
              <a:gd name="T4" fmla="*/ 2147483647 w 1529"/>
              <a:gd name="T5" fmla="*/ 2147483647 h 1643"/>
              <a:gd name="T6" fmla="*/ 2147483647 w 1529"/>
              <a:gd name="T7" fmla="*/ 2147483647 h 1643"/>
              <a:gd name="T8" fmla="*/ 2147483647 w 1529"/>
              <a:gd name="T9" fmla="*/ 2147483647 h 1643"/>
              <a:gd name="T10" fmla="*/ 2147483647 w 1529"/>
              <a:gd name="T11" fmla="*/ 2147483647 h 1643"/>
              <a:gd name="T12" fmla="*/ 2147483647 w 1529"/>
              <a:gd name="T13" fmla="*/ 2147483647 h 1643"/>
              <a:gd name="T14" fmla="*/ 2147483647 w 1529"/>
              <a:gd name="T15" fmla="*/ 2147483647 h 1643"/>
              <a:gd name="T16" fmla="*/ 2147483647 w 1529"/>
              <a:gd name="T17" fmla="*/ 2147483647 h 1643"/>
              <a:gd name="T18" fmla="*/ 2147483647 w 1529"/>
              <a:gd name="T19" fmla="*/ 2147483647 h 1643"/>
              <a:gd name="T20" fmla="*/ 2147483647 w 1529"/>
              <a:gd name="T21" fmla="*/ 2147483647 h 1643"/>
              <a:gd name="T22" fmla="*/ 2147483647 w 1529"/>
              <a:gd name="T23" fmla="*/ 2147483647 h 1643"/>
              <a:gd name="T24" fmla="*/ 2147483647 w 1529"/>
              <a:gd name="T25" fmla="*/ 2147483647 h 1643"/>
              <a:gd name="T26" fmla="*/ 2147483647 w 1529"/>
              <a:gd name="T27" fmla="*/ 2147483647 h 1643"/>
              <a:gd name="T28" fmla="*/ 2147483647 w 1529"/>
              <a:gd name="T29" fmla="*/ 2147483647 h 1643"/>
              <a:gd name="T30" fmla="*/ 2147483647 w 1529"/>
              <a:gd name="T31" fmla="*/ 2147483647 h 1643"/>
              <a:gd name="T32" fmla="*/ 2147483647 w 1529"/>
              <a:gd name="T33" fmla="*/ 2147483647 h 1643"/>
              <a:gd name="T34" fmla="*/ 2147483647 w 1529"/>
              <a:gd name="T35" fmla="*/ 2147483647 h 1643"/>
              <a:gd name="T36" fmla="*/ 2147483647 w 1529"/>
              <a:gd name="T37" fmla="*/ 2147483647 h 1643"/>
              <a:gd name="T38" fmla="*/ 2147483647 w 1529"/>
              <a:gd name="T39" fmla="*/ 2147483647 h 1643"/>
              <a:gd name="T40" fmla="*/ 2147483647 w 1529"/>
              <a:gd name="T41" fmla="*/ 2147483647 h 1643"/>
              <a:gd name="T42" fmla="*/ 2147483647 w 1529"/>
              <a:gd name="T43" fmla="*/ 2147483647 h 1643"/>
              <a:gd name="T44" fmla="*/ 2147483647 w 1529"/>
              <a:gd name="T45" fmla="*/ 2147483647 h 1643"/>
              <a:gd name="T46" fmla="*/ 2147483647 w 1529"/>
              <a:gd name="T47" fmla="*/ 2147483647 h 1643"/>
              <a:gd name="T48" fmla="*/ 2147483647 w 1529"/>
              <a:gd name="T49" fmla="*/ 2147483647 h 1643"/>
              <a:gd name="T50" fmla="*/ 2147483647 w 1529"/>
              <a:gd name="T51" fmla="*/ 2147483647 h 1643"/>
              <a:gd name="T52" fmla="*/ 2147483647 w 1529"/>
              <a:gd name="T53" fmla="*/ 2147483647 h 1643"/>
              <a:gd name="T54" fmla="*/ 2147483647 w 1529"/>
              <a:gd name="T55" fmla="*/ 2147483647 h 1643"/>
              <a:gd name="T56" fmla="*/ 2147483647 w 1529"/>
              <a:gd name="T57" fmla="*/ 2147483647 h 1643"/>
              <a:gd name="T58" fmla="*/ 2147483647 w 1529"/>
              <a:gd name="T59" fmla="*/ 2147483647 h 1643"/>
              <a:gd name="T60" fmla="*/ 2147483647 w 1529"/>
              <a:gd name="T61" fmla="*/ 2147483647 h 1643"/>
              <a:gd name="T62" fmla="*/ 2147483647 w 1529"/>
              <a:gd name="T63" fmla="*/ 2147483647 h 1643"/>
              <a:gd name="T64" fmla="*/ 2147483647 w 1529"/>
              <a:gd name="T65" fmla="*/ 2147483647 h 1643"/>
              <a:gd name="T66" fmla="*/ 2147483647 w 1529"/>
              <a:gd name="T67" fmla="*/ 2147483647 h 1643"/>
              <a:gd name="T68" fmla="*/ 2147483647 w 1529"/>
              <a:gd name="T69" fmla="*/ 2147483647 h 1643"/>
              <a:gd name="T70" fmla="*/ 2147483647 w 1529"/>
              <a:gd name="T71" fmla="*/ 2147483647 h 1643"/>
              <a:gd name="T72" fmla="*/ 2147483647 w 1529"/>
              <a:gd name="T73" fmla="*/ 2147483647 h 1643"/>
              <a:gd name="T74" fmla="*/ 2147483647 w 1529"/>
              <a:gd name="T75" fmla="*/ 2147483647 h 1643"/>
              <a:gd name="T76" fmla="*/ 2147483647 w 1529"/>
              <a:gd name="T77" fmla="*/ 2147483647 h 1643"/>
              <a:gd name="T78" fmla="*/ 2147483647 w 1529"/>
              <a:gd name="T79" fmla="*/ 2147483647 h 1643"/>
              <a:gd name="T80" fmla="*/ 2147483647 w 1529"/>
              <a:gd name="T81" fmla="*/ 2147483647 h 1643"/>
              <a:gd name="T82" fmla="*/ 2147483647 w 1529"/>
              <a:gd name="T83" fmla="*/ 2147483647 h 1643"/>
              <a:gd name="T84" fmla="*/ 2147483647 w 1529"/>
              <a:gd name="T85" fmla="*/ 2147483647 h 16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29"/>
              <a:gd name="T130" fmla="*/ 0 h 1643"/>
              <a:gd name="T131" fmla="*/ 1529 w 1529"/>
              <a:gd name="T132" fmla="*/ 1643 h 16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29" h="1643">
                <a:moveTo>
                  <a:pt x="914" y="212"/>
                </a:moveTo>
                <a:cubicBezTo>
                  <a:pt x="960" y="229"/>
                  <a:pt x="1001" y="221"/>
                  <a:pt x="1042" y="194"/>
                </a:cubicBezTo>
                <a:cubicBezTo>
                  <a:pt x="1058" y="147"/>
                  <a:pt x="1083" y="141"/>
                  <a:pt x="1124" y="121"/>
                </a:cubicBezTo>
                <a:cubicBezTo>
                  <a:pt x="1134" y="116"/>
                  <a:pt x="1141" y="103"/>
                  <a:pt x="1152" y="103"/>
                </a:cubicBezTo>
                <a:cubicBezTo>
                  <a:pt x="1161" y="103"/>
                  <a:pt x="1139" y="115"/>
                  <a:pt x="1133" y="121"/>
                </a:cubicBezTo>
                <a:cubicBezTo>
                  <a:pt x="1118" y="165"/>
                  <a:pt x="1112" y="196"/>
                  <a:pt x="1079" y="231"/>
                </a:cubicBezTo>
                <a:cubicBezTo>
                  <a:pt x="1082" y="240"/>
                  <a:pt x="1094" y="284"/>
                  <a:pt x="1106" y="286"/>
                </a:cubicBezTo>
                <a:cubicBezTo>
                  <a:pt x="1117" y="288"/>
                  <a:pt x="1123" y="271"/>
                  <a:pt x="1133" y="267"/>
                </a:cubicBezTo>
                <a:cubicBezTo>
                  <a:pt x="1148" y="261"/>
                  <a:pt x="1164" y="261"/>
                  <a:pt x="1179" y="258"/>
                </a:cubicBezTo>
                <a:cubicBezTo>
                  <a:pt x="1173" y="277"/>
                  <a:pt x="1154" y="293"/>
                  <a:pt x="1152" y="313"/>
                </a:cubicBezTo>
                <a:cubicBezTo>
                  <a:pt x="1138" y="442"/>
                  <a:pt x="1287" y="373"/>
                  <a:pt x="1389" y="377"/>
                </a:cubicBezTo>
                <a:cubicBezTo>
                  <a:pt x="1346" y="420"/>
                  <a:pt x="1327" y="401"/>
                  <a:pt x="1280" y="432"/>
                </a:cubicBezTo>
                <a:cubicBezTo>
                  <a:pt x="1255" y="505"/>
                  <a:pt x="1258" y="468"/>
                  <a:pt x="1271" y="542"/>
                </a:cubicBezTo>
                <a:cubicBezTo>
                  <a:pt x="1306" y="529"/>
                  <a:pt x="1319" y="540"/>
                  <a:pt x="1353" y="551"/>
                </a:cubicBezTo>
                <a:cubicBezTo>
                  <a:pt x="1330" y="558"/>
                  <a:pt x="1276" y="590"/>
                  <a:pt x="1316" y="624"/>
                </a:cubicBezTo>
                <a:cubicBezTo>
                  <a:pt x="1317" y="625"/>
                  <a:pt x="1385" y="646"/>
                  <a:pt x="1399" y="651"/>
                </a:cubicBezTo>
                <a:cubicBezTo>
                  <a:pt x="1408" y="654"/>
                  <a:pt x="1426" y="660"/>
                  <a:pt x="1426" y="660"/>
                </a:cubicBezTo>
                <a:cubicBezTo>
                  <a:pt x="1432" y="666"/>
                  <a:pt x="1450" y="673"/>
                  <a:pt x="1444" y="679"/>
                </a:cubicBezTo>
                <a:cubicBezTo>
                  <a:pt x="1430" y="693"/>
                  <a:pt x="1389" y="697"/>
                  <a:pt x="1389" y="697"/>
                </a:cubicBezTo>
                <a:cubicBezTo>
                  <a:pt x="1384" y="700"/>
                  <a:pt x="1346" y="723"/>
                  <a:pt x="1344" y="734"/>
                </a:cubicBezTo>
                <a:cubicBezTo>
                  <a:pt x="1335" y="798"/>
                  <a:pt x="1387" y="834"/>
                  <a:pt x="1417" y="880"/>
                </a:cubicBezTo>
                <a:cubicBezTo>
                  <a:pt x="1391" y="920"/>
                  <a:pt x="1377" y="910"/>
                  <a:pt x="1335" y="926"/>
                </a:cubicBezTo>
                <a:cubicBezTo>
                  <a:pt x="1395" y="946"/>
                  <a:pt x="1331" y="916"/>
                  <a:pt x="1371" y="980"/>
                </a:cubicBezTo>
                <a:cubicBezTo>
                  <a:pt x="1393" y="1014"/>
                  <a:pt x="1429" y="1011"/>
                  <a:pt x="1463" y="1017"/>
                </a:cubicBezTo>
                <a:cubicBezTo>
                  <a:pt x="1529" y="1083"/>
                  <a:pt x="1447" y="1036"/>
                  <a:pt x="1417" y="1026"/>
                </a:cubicBezTo>
                <a:cubicBezTo>
                  <a:pt x="1386" y="1029"/>
                  <a:pt x="1354" y="1024"/>
                  <a:pt x="1325" y="1035"/>
                </a:cubicBezTo>
                <a:cubicBezTo>
                  <a:pt x="1316" y="1038"/>
                  <a:pt x="1316" y="1053"/>
                  <a:pt x="1316" y="1063"/>
                </a:cubicBezTo>
                <a:cubicBezTo>
                  <a:pt x="1316" y="1152"/>
                  <a:pt x="1302" y="1138"/>
                  <a:pt x="1353" y="1154"/>
                </a:cubicBezTo>
                <a:cubicBezTo>
                  <a:pt x="1347" y="1166"/>
                  <a:pt x="1348" y="1186"/>
                  <a:pt x="1335" y="1191"/>
                </a:cubicBezTo>
                <a:cubicBezTo>
                  <a:pt x="1318" y="1197"/>
                  <a:pt x="1272" y="1179"/>
                  <a:pt x="1252" y="1172"/>
                </a:cubicBezTo>
                <a:cubicBezTo>
                  <a:pt x="1243" y="1175"/>
                  <a:pt x="1227" y="1173"/>
                  <a:pt x="1225" y="1182"/>
                </a:cubicBezTo>
                <a:cubicBezTo>
                  <a:pt x="1220" y="1206"/>
                  <a:pt x="1231" y="1231"/>
                  <a:pt x="1234" y="1255"/>
                </a:cubicBezTo>
                <a:cubicBezTo>
                  <a:pt x="1237" y="1282"/>
                  <a:pt x="1240" y="1310"/>
                  <a:pt x="1243" y="1337"/>
                </a:cubicBezTo>
                <a:cubicBezTo>
                  <a:pt x="1210" y="1359"/>
                  <a:pt x="1210" y="1374"/>
                  <a:pt x="1197" y="1410"/>
                </a:cubicBezTo>
                <a:cubicBezTo>
                  <a:pt x="1152" y="1395"/>
                  <a:pt x="1166" y="1378"/>
                  <a:pt x="1152" y="1337"/>
                </a:cubicBezTo>
                <a:cubicBezTo>
                  <a:pt x="1137" y="1340"/>
                  <a:pt x="1114" y="1333"/>
                  <a:pt x="1106" y="1346"/>
                </a:cubicBezTo>
                <a:cubicBezTo>
                  <a:pt x="1092" y="1370"/>
                  <a:pt x="1102" y="1401"/>
                  <a:pt x="1097" y="1428"/>
                </a:cubicBezTo>
                <a:cubicBezTo>
                  <a:pt x="1088" y="1476"/>
                  <a:pt x="1083" y="1477"/>
                  <a:pt x="1060" y="1511"/>
                </a:cubicBezTo>
                <a:cubicBezTo>
                  <a:pt x="1057" y="1520"/>
                  <a:pt x="1051" y="1529"/>
                  <a:pt x="1051" y="1538"/>
                </a:cubicBezTo>
                <a:cubicBezTo>
                  <a:pt x="1051" y="1578"/>
                  <a:pt x="1076" y="1609"/>
                  <a:pt x="1042" y="1556"/>
                </a:cubicBezTo>
                <a:cubicBezTo>
                  <a:pt x="1033" y="1470"/>
                  <a:pt x="1043" y="1466"/>
                  <a:pt x="969" y="1447"/>
                </a:cubicBezTo>
                <a:cubicBezTo>
                  <a:pt x="916" y="1391"/>
                  <a:pt x="940" y="1485"/>
                  <a:pt x="914" y="1502"/>
                </a:cubicBezTo>
                <a:cubicBezTo>
                  <a:pt x="896" y="1514"/>
                  <a:pt x="859" y="1538"/>
                  <a:pt x="859" y="1538"/>
                </a:cubicBezTo>
                <a:cubicBezTo>
                  <a:pt x="847" y="1576"/>
                  <a:pt x="855" y="1587"/>
                  <a:pt x="877" y="1620"/>
                </a:cubicBezTo>
                <a:cubicBezTo>
                  <a:pt x="870" y="1623"/>
                  <a:pt x="817" y="1643"/>
                  <a:pt x="813" y="1639"/>
                </a:cubicBezTo>
                <a:cubicBezTo>
                  <a:pt x="802" y="1627"/>
                  <a:pt x="836" y="1582"/>
                  <a:pt x="841" y="1575"/>
                </a:cubicBezTo>
                <a:cubicBezTo>
                  <a:pt x="831" y="1502"/>
                  <a:pt x="842" y="1475"/>
                  <a:pt x="768" y="1456"/>
                </a:cubicBezTo>
                <a:cubicBezTo>
                  <a:pt x="762" y="1474"/>
                  <a:pt x="757" y="1493"/>
                  <a:pt x="749" y="1511"/>
                </a:cubicBezTo>
                <a:cubicBezTo>
                  <a:pt x="745" y="1521"/>
                  <a:pt x="739" y="1546"/>
                  <a:pt x="731" y="1538"/>
                </a:cubicBezTo>
                <a:cubicBezTo>
                  <a:pt x="718" y="1525"/>
                  <a:pt x="727" y="1501"/>
                  <a:pt x="722" y="1483"/>
                </a:cubicBezTo>
                <a:cubicBezTo>
                  <a:pt x="718" y="1470"/>
                  <a:pt x="710" y="1459"/>
                  <a:pt x="704" y="1447"/>
                </a:cubicBezTo>
                <a:cubicBezTo>
                  <a:pt x="689" y="1450"/>
                  <a:pt x="672" y="1448"/>
                  <a:pt x="658" y="1456"/>
                </a:cubicBezTo>
                <a:cubicBezTo>
                  <a:pt x="649" y="1461"/>
                  <a:pt x="649" y="1477"/>
                  <a:pt x="640" y="1483"/>
                </a:cubicBezTo>
                <a:cubicBezTo>
                  <a:pt x="629" y="1490"/>
                  <a:pt x="615" y="1489"/>
                  <a:pt x="603" y="1492"/>
                </a:cubicBezTo>
                <a:cubicBezTo>
                  <a:pt x="579" y="1566"/>
                  <a:pt x="591" y="1467"/>
                  <a:pt x="594" y="1456"/>
                </a:cubicBezTo>
                <a:cubicBezTo>
                  <a:pt x="579" y="1366"/>
                  <a:pt x="590" y="1405"/>
                  <a:pt x="548" y="1447"/>
                </a:cubicBezTo>
                <a:cubicBezTo>
                  <a:pt x="542" y="1441"/>
                  <a:pt x="537" y="1433"/>
                  <a:pt x="530" y="1428"/>
                </a:cubicBezTo>
                <a:cubicBezTo>
                  <a:pt x="485" y="1400"/>
                  <a:pt x="431" y="1466"/>
                  <a:pt x="411" y="1502"/>
                </a:cubicBezTo>
                <a:cubicBezTo>
                  <a:pt x="404" y="1514"/>
                  <a:pt x="403" y="1529"/>
                  <a:pt x="393" y="1538"/>
                </a:cubicBezTo>
                <a:cubicBezTo>
                  <a:pt x="386" y="1545"/>
                  <a:pt x="374" y="1544"/>
                  <a:pt x="365" y="1547"/>
                </a:cubicBezTo>
                <a:cubicBezTo>
                  <a:pt x="384" y="1497"/>
                  <a:pt x="369" y="1525"/>
                  <a:pt x="429" y="1465"/>
                </a:cubicBezTo>
                <a:cubicBezTo>
                  <a:pt x="435" y="1459"/>
                  <a:pt x="448" y="1447"/>
                  <a:pt x="448" y="1447"/>
                </a:cubicBezTo>
                <a:cubicBezTo>
                  <a:pt x="467" y="1387"/>
                  <a:pt x="452" y="1343"/>
                  <a:pt x="402" y="1310"/>
                </a:cubicBezTo>
                <a:cubicBezTo>
                  <a:pt x="345" y="1338"/>
                  <a:pt x="373" y="1316"/>
                  <a:pt x="329" y="1383"/>
                </a:cubicBezTo>
                <a:cubicBezTo>
                  <a:pt x="323" y="1392"/>
                  <a:pt x="311" y="1410"/>
                  <a:pt x="311" y="1410"/>
                </a:cubicBezTo>
                <a:cubicBezTo>
                  <a:pt x="308" y="1422"/>
                  <a:pt x="311" y="1439"/>
                  <a:pt x="301" y="1447"/>
                </a:cubicBezTo>
                <a:cubicBezTo>
                  <a:pt x="287" y="1459"/>
                  <a:pt x="247" y="1465"/>
                  <a:pt x="247" y="1465"/>
                </a:cubicBezTo>
                <a:cubicBezTo>
                  <a:pt x="264" y="1439"/>
                  <a:pt x="284" y="1418"/>
                  <a:pt x="301" y="1392"/>
                </a:cubicBezTo>
                <a:cubicBezTo>
                  <a:pt x="304" y="1361"/>
                  <a:pt x="302" y="1329"/>
                  <a:pt x="311" y="1300"/>
                </a:cubicBezTo>
                <a:cubicBezTo>
                  <a:pt x="315" y="1288"/>
                  <a:pt x="331" y="1284"/>
                  <a:pt x="338" y="1273"/>
                </a:cubicBezTo>
                <a:cubicBezTo>
                  <a:pt x="343" y="1265"/>
                  <a:pt x="344" y="1255"/>
                  <a:pt x="347" y="1246"/>
                </a:cubicBezTo>
                <a:cubicBezTo>
                  <a:pt x="290" y="1206"/>
                  <a:pt x="343" y="1192"/>
                  <a:pt x="274" y="1209"/>
                </a:cubicBezTo>
                <a:cubicBezTo>
                  <a:pt x="232" y="1242"/>
                  <a:pt x="205" y="1250"/>
                  <a:pt x="173" y="1291"/>
                </a:cubicBezTo>
                <a:cubicBezTo>
                  <a:pt x="153" y="1353"/>
                  <a:pt x="181" y="1298"/>
                  <a:pt x="137" y="1310"/>
                </a:cubicBezTo>
                <a:cubicBezTo>
                  <a:pt x="122" y="1314"/>
                  <a:pt x="112" y="1328"/>
                  <a:pt x="100" y="1337"/>
                </a:cubicBezTo>
                <a:cubicBezTo>
                  <a:pt x="94" y="1346"/>
                  <a:pt x="87" y="1354"/>
                  <a:pt x="82" y="1364"/>
                </a:cubicBezTo>
                <a:cubicBezTo>
                  <a:pt x="78" y="1373"/>
                  <a:pt x="73" y="1402"/>
                  <a:pt x="73" y="1392"/>
                </a:cubicBezTo>
                <a:cubicBezTo>
                  <a:pt x="73" y="1351"/>
                  <a:pt x="97" y="1321"/>
                  <a:pt x="128" y="1300"/>
                </a:cubicBezTo>
                <a:cubicBezTo>
                  <a:pt x="148" y="1241"/>
                  <a:pt x="120" y="1299"/>
                  <a:pt x="164" y="1264"/>
                </a:cubicBezTo>
                <a:cubicBezTo>
                  <a:pt x="173" y="1257"/>
                  <a:pt x="177" y="1245"/>
                  <a:pt x="183" y="1236"/>
                </a:cubicBezTo>
                <a:cubicBezTo>
                  <a:pt x="201" y="1183"/>
                  <a:pt x="168" y="1177"/>
                  <a:pt x="201" y="1127"/>
                </a:cubicBezTo>
                <a:cubicBezTo>
                  <a:pt x="231" y="1034"/>
                  <a:pt x="134" y="1077"/>
                  <a:pt x="82" y="1090"/>
                </a:cubicBezTo>
                <a:cubicBezTo>
                  <a:pt x="73" y="1096"/>
                  <a:pt x="65" y="1113"/>
                  <a:pt x="55" y="1108"/>
                </a:cubicBezTo>
                <a:cubicBezTo>
                  <a:pt x="47" y="1104"/>
                  <a:pt x="58" y="1088"/>
                  <a:pt x="64" y="1081"/>
                </a:cubicBezTo>
                <a:cubicBezTo>
                  <a:pt x="72" y="1071"/>
                  <a:pt x="121" y="1048"/>
                  <a:pt x="128" y="1044"/>
                </a:cubicBezTo>
                <a:cubicBezTo>
                  <a:pt x="153" y="969"/>
                  <a:pt x="146" y="997"/>
                  <a:pt x="201" y="944"/>
                </a:cubicBezTo>
                <a:cubicBezTo>
                  <a:pt x="230" y="855"/>
                  <a:pt x="95" y="817"/>
                  <a:pt x="45" y="770"/>
                </a:cubicBezTo>
                <a:cubicBezTo>
                  <a:pt x="36" y="743"/>
                  <a:pt x="39" y="713"/>
                  <a:pt x="27" y="688"/>
                </a:cubicBezTo>
                <a:cubicBezTo>
                  <a:pt x="22" y="678"/>
                  <a:pt x="0" y="681"/>
                  <a:pt x="0" y="670"/>
                </a:cubicBezTo>
                <a:cubicBezTo>
                  <a:pt x="0" y="661"/>
                  <a:pt x="18" y="675"/>
                  <a:pt x="27" y="679"/>
                </a:cubicBezTo>
                <a:cubicBezTo>
                  <a:pt x="37" y="684"/>
                  <a:pt x="46" y="691"/>
                  <a:pt x="55" y="697"/>
                </a:cubicBezTo>
                <a:cubicBezTo>
                  <a:pt x="58" y="706"/>
                  <a:pt x="57" y="717"/>
                  <a:pt x="64" y="724"/>
                </a:cubicBezTo>
                <a:cubicBezTo>
                  <a:pt x="80" y="740"/>
                  <a:pt x="119" y="761"/>
                  <a:pt x="119" y="761"/>
                </a:cubicBezTo>
                <a:cubicBezTo>
                  <a:pt x="203" y="698"/>
                  <a:pt x="165" y="720"/>
                  <a:pt x="228" y="688"/>
                </a:cubicBezTo>
                <a:cubicBezTo>
                  <a:pt x="246" y="632"/>
                  <a:pt x="204" y="580"/>
                  <a:pt x="164" y="542"/>
                </a:cubicBezTo>
                <a:cubicBezTo>
                  <a:pt x="161" y="533"/>
                  <a:pt x="154" y="524"/>
                  <a:pt x="155" y="514"/>
                </a:cubicBezTo>
                <a:cubicBezTo>
                  <a:pt x="157" y="495"/>
                  <a:pt x="173" y="459"/>
                  <a:pt x="173" y="459"/>
                </a:cubicBezTo>
                <a:cubicBezTo>
                  <a:pt x="170" y="447"/>
                  <a:pt x="158" y="434"/>
                  <a:pt x="164" y="423"/>
                </a:cubicBezTo>
                <a:cubicBezTo>
                  <a:pt x="168" y="415"/>
                  <a:pt x="180" y="433"/>
                  <a:pt x="183" y="441"/>
                </a:cubicBezTo>
                <a:cubicBezTo>
                  <a:pt x="190" y="458"/>
                  <a:pt x="183" y="480"/>
                  <a:pt x="192" y="496"/>
                </a:cubicBezTo>
                <a:cubicBezTo>
                  <a:pt x="202" y="515"/>
                  <a:pt x="237" y="542"/>
                  <a:pt x="237" y="542"/>
                </a:cubicBezTo>
                <a:cubicBezTo>
                  <a:pt x="276" y="503"/>
                  <a:pt x="289" y="442"/>
                  <a:pt x="347" y="423"/>
                </a:cubicBezTo>
                <a:cubicBezTo>
                  <a:pt x="334" y="382"/>
                  <a:pt x="312" y="361"/>
                  <a:pt x="283" y="331"/>
                </a:cubicBezTo>
                <a:cubicBezTo>
                  <a:pt x="288" y="303"/>
                  <a:pt x="301" y="277"/>
                  <a:pt x="301" y="249"/>
                </a:cubicBezTo>
                <a:cubicBezTo>
                  <a:pt x="301" y="230"/>
                  <a:pt x="292" y="175"/>
                  <a:pt x="292" y="194"/>
                </a:cubicBezTo>
                <a:cubicBezTo>
                  <a:pt x="292" y="277"/>
                  <a:pt x="282" y="300"/>
                  <a:pt x="347" y="322"/>
                </a:cubicBezTo>
                <a:cubicBezTo>
                  <a:pt x="377" y="368"/>
                  <a:pt x="424" y="367"/>
                  <a:pt x="475" y="377"/>
                </a:cubicBezTo>
                <a:cubicBezTo>
                  <a:pt x="518" y="312"/>
                  <a:pt x="485" y="250"/>
                  <a:pt x="530" y="203"/>
                </a:cubicBezTo>
                <a:cubicBezTo>
                  <a:pt x="545" y="159"/>
                  <a:pt x="525" y="134"/>
                  <a:pt x="493" y="103"/>
                </a:cubicBezTo>
                <a:cubicBezTo>
                  <a:pt x="490" y="94"/>
                  <a:pt x="482" y="85"/>
                  <a:pt x="484" y="75"/>
                </a:cubicBezTo>
                <a:cubicBezTo>
                  <a:pt x="486" y="66"/>
                  <a:pt x="495" y="55"/>
                  <a:pt x="503" y="57"/>
                </a:cubicBezTo>
                <a:cubicBezTo>
                  <a:pt x="514" y="60"/>
                  <a:pt x="515" y="75"/>
                  <a:pt x="521" y="84"/>
                </a:cubicBezTo>
                <a:cubicBezTo>
                  <a:pt x="528" y="105"/>
                  <a:pt x="529" y="128"/>
                  <a:pt x="539" y="148"/>
                </a:cubicBezTo>
                <a:cubicBezTo>
                  <a:pt x="560" y="192"/>
                  <a:pt x="669" y="209"/>
                  <a:pt x="713" y="231"/>
                </a:cubicBezTo>
                <a:cubicBezTo>
                  <a:pt x="707" y="243"/>
                  <a:pt x="707" y="261"/>
                  <a:pt x="695" y="267"/>
                </a:cubicBezTo>
                <a:cubicBezTo>
                  <a:pt x="670" y="279"/>
                  <a:pt x="672" y="227"/>
                  <a:pt x="685" y="212"/>
                </a:cubicBezTo>
                <a:cubicBezTo>
                  <a:pt x="694" y="201"/>
                  <a:pt x="710" y="200"/>
                  <a:pt x="722" y="194"/>
                </a:cubicBezTo>
                <a:cubicBezTo>
                  <a:pt x="716" y="179"/>
                  <a:pt x="712" y="162"/>
                  <a:pt x="704" y="148"/>
                </a:cubicBezTo>
                <a:cubicBezTo>
                  <a:pt x="683" y="111"/>
                  <a:pt x="677" y="152"/>
                  <a:pt x="695" y="103"/>
                </a:cubicBezTo>
                <a:cubicBezTo>
                  <a:pt x="698" y="85"/>
                  <a:pt x="686" y="42"/>
                  <a:pt x="704" y="48"/>
                </a:cubicBezTo>
                <a:cubicBezTo>
                  <a:pt x="725" y="55"/>
                  <a:pt x="710" y="93"/>
                  <a:pt x="722" y="112"/>
                </a:cubicBezTo>
                <a:cubicBezTo>
                  <a:pt x="725" y="118"/>
                  <a:pt x="805" y="146"/>
                  <a:pt x="813" y="148"/>
                </a:cubicBezTo>
                <a:cubicBezTo>
                  <a:pt x="810" y="160"/>
                  <a:pt x="798" y="174"/>
                  <a:pt x="804" y="185"/>
                </a:cubicBezTo>
                <a:cubicBezTo>
                  <a:pt x="808" y="193"/>
                  <a:pt x="819" y="175"/>
                  <a:pt x="823" y="167"/>
                </a:cubicBezTo>
                <a:cubicBezTo>
                  <a:pt x="862" y="90"/>
                  <a:pt x="815" y="129"/>
                  <a:pt x="868" y="94"/>
                </a:cubicBezTo>
                <a:cubicBezTo>
                  <a:pt x="885" y="25"/>
                  <a:pt x="862" y="82"/>
                  <a:pt x="905" y="39"/>
                </a:cubicBezTo>
                <a:cubicBezTo>
                  <a:pt x="913" y="31"/>
                  <a:pt x="923" y="0"/>
                  <a:pt x="923" y="11"/>
                </a:cubicBezTo>
                <a:cubicBezTo>
                  <a:pt x="923" y="25"/>
                  <a:pt x="910" y="35"/>
                  <a:pt x="905" y="48"/>
                </a:cubicBezTo>
                <a:cubicBezTo>
                  <a:pt x="898" y="66"/>
                  <a:pt x="887" y="103"/>
                  <a:pt x="887" y="103"/>
                </a:cubicBezTo>
                <a:cubicBezTo>
                  <a:pt x="896" y="218"/>
                  <a:pt x="860" y="212"/>
                  <a:pt x="914" y="212"/>
                </a:cubicBezTo>
                <a:close/>
              </a:path>
            </a:pathLst>
          </a:custGeom>
          <a:gradFill rotWithShape="1">
            <a:gsLst>
              <a:gs pos="0">
                <a:srgbClr val="FFFF00"/>
              </a:gs>
              <a:gs pos="100000">
                <a:srgbClr val="FF6600"/>
              </a:gs>
            </a:gsLst>
            <a:path path="rect">
              <a:fillToRect l="50000" t="50000" r="50000" b="50000"/>
            </a:path>
          </a:gradFill>
          <a:ln w="9525">
            <a:noFill/>
            <a:round/>
            <a:headEnd/>
            <a:tailEnd/>
          </a:ln>
        </p:spPr>
        <p:txBody>
          <a:bodyPr/>
          <a:lstStyle/>
          <a:p>
            <a:endParaRPr lang="en-US"/>
          </a:p>
        </p:txBody>
      </p:sp>
      <p:sp>
        <p:nvSpPr>
          <p:cNvPr id="22532" name="Oval 4"/>
          <p:cNvSpPr>
            <a:spLocks noChangeArrowheads="1"/>
          </p:cNvSpPr>
          <p:nvPr/>
        </p:nvSpPr>
        <p:spPr bwMode="auto">
          <a:xfrm>
            <a:off x="5562600" y="3119438"/>
            <a:ext cx="2971800" cy="2971800"/>
          </a:xfrm>
          <a:prstGeom prst="ellipse">
            <a:avLst/>
          </a:prstGeom>
          <a:noFill/>
          <a:ln w="9525">
            <a:solidFill>
              <a:schemeClr val="bg1"/>
            </a:solidFill>
            <a:prstDash val="dash"/>
            <a:round/>
            <a:headEnd/>
            <a:tailEnd/>
          </a:ln>
        </p:spPr>
        <p:txBody>
          <a:bodyPr wrap="none" anchor="ctr"/>
          <a:lstStyle/>
          <a:p>
            <a:endParaRPr lang="en-US"/>
          </a:p>
        </p:txBody>
      </p:sp>
      <p:sp>
        <p:nvSpPr>
          <p:cNvPr id="22533" name="Oval 5"/>
          <p:cNvSpPr>
            <a:spLocks noChangeArrowheads="1"/>
          </p:cNvSpPr>
          <p:nvPr/>
        </p:nvSpPr>
        <p:spPr bwMode="auto">
          <a:xfrm>
            <a:off x="609600" y="3581400"/>
            <a:ext cx="1905000" cy="1905000"/>
          </a:xfrm>
          <a:prstGeom prst="ellipse">
            <a:avLst/>
          </a:prstGeom>
          <a:solidFill>
            <a:srgbClr val="FFFF00"/>
          </a:solidFill>
          <a:ln w="9525">
            <a:noFill/>
            <a:round/>
            <a:headEnd/>
            <a:tailEnd/>
          </a:ln>
        </p:spPr>
        <p:txBody>
          <a:bodyPr wrap="none" anchor="ctr"/>
          <a:lstStyle/>
          <a:p>
            <a:endParaRPr lang="en-US"/>
          </a:p>
        </p:txBody>
      </p:sp>
      <p:grpSp>
        <p:nvGrpSpPr>
          <p:cNvPr id="2" name="Group 6"/>
          <p:cNvGrpSpPr>
            <a:grpSpLocks/>
          </p:cNvGrpSpPr>
          <p:nvPr/>
        </p:nvGrpSpPr>
        <p:grpSpPr bwMode="auto">
          <a:xfrm>
            <a:off x="6705600" y="2895600"/>
            <a:ext cx="457200" cy="457200"/>
            <a:chOff x="3840" y="1008"/>
            <a:chExt cx="288" cy="288"/>
          </a:xfrm>
        </p:grpSpPr>
        <p:sp>
          <p:nvSpPr>
            <p:cNvPr id="22565" name="Oval 7"/>
            <p:cNvSpPr>
              <a:spLocks noChangeArrowheads="1"/>
            </p:cNvSpPr>
            <p:nvPr/>
          </p:nvSpPr>
          <p:spPr bwMode="auto">
            <a:xfrm>
              <a:off x="3840" y="1008"/>
              <a:ext cx="288" cy="288"/>
            </a:xfrm>
            <a:prstGeom prst="ellipse">
              <a:avLst/>
            </a:prstGeom>
            <a:gradFill rotWithShape="1">
              <a:gsLst>
                <a:gs pos="0">
                  <a:srgbClr val="FFFF66"/>
                </a:gs>
                <a:gs pos="100000">
                  <a:schemeClr val="tx1"/>
                </a:gs>
              </a:gsLst>
              <a:lin ang="0" scaled="1"/>
            </a:gradFill>
            <a:ln w="9525">
              <a:noFill/>
              <a:round/>
              <a:headEnd/>
              <a:tailEnd/>
            </a:ln>
          </p:spPr>
          <p:txBody>
            <a:bodyPr wrap="none" anchor="ctr"/>
            <a:lstStyle/>
            <a:p>
              <a:endParaRPr lang="en-US"/>
            </a:p>
          </p:txBody>
        </p:sp>
        <p:sp>
          <p:nvSpPr>
            <p:cNvPr id="22566" name="Freeform 8"/>
            <p:cNvSpPr>
              <a:spLocks/>
            </p:cNvSpPr>
            <p:nvPr/>
          </p:nvSpPr>
          <p:spPr bwMode="auto">
            <a:xfrm>
              <a:off x="3984" y="1008"/>
              <a:ext cx="144" cy="288"/>
            </a:xfrm>
            <a:custGeom>
              <a:avLst/>
              <a:gdLst>
                <a:gd name="T0" fmla="*/ 0 w 144"/>
                <a:gd name="T1" fmla="*/ 0 h 288"/>
                <a:gd name="T2" fmla="*/ 21 w 144"/>
                <a:gd name="T3" fmla="*/ 24 h 288"/>
                <a:gd name="T4" fmla="*/ 36 w 144"/>
                <a:gd name="T5" fmla="*/ 51 h 288"/>
                <a:gd name="T6" fmla="*/ 48 w 144"/>
                <a:gd name="T7" fmla="*/ 96 h 288"/>
                <a:gd name="T8" fmla="*/ 51 w 144"/>
                <a:gd name="T9" fmla="*/ 144 h 288"/>
                <a:gd name="T10" fmla="*/ 42 w 144"/>
                <a:gd name="T11" fmla="*/ 210 h 288"/>
                <a:gd name="T12" fmla="*/ 30 w 144"/>
                <a:gd name="T13" fmla="*/ 240 h 288"/>
                <a:gd name="T14" fmla="*/ 0 w 144"/>
                <a:gd name="T15" fmla="*/ 288 h 288"/>
                <a:gd name="T16" fmla="*/ 54 w 144"/>
                <a:gd name="T17" fmla="*/ 279 h 288"/>
                <a:gd name="T18" fmla="*/ 105 w 144"/>
                <a:gd name="T19" fmla="*/ 246 h 288"/>
                <a:gd name="T20" fmla="*/ 138 w 144"/>
                <a:gd name="T21" fmla="*/ 192 h 288"/>
                <a:gd name="T22" fmla="*/ 144 w 144"/>
                <a:gd name="T23" fmla="*/ 144 h 288"/>
                <a:gd name="T24" fmla="*/ 138 w 144"/>
                <a:gd name="T25" fmla="*/ 99 h 288"/>
                <a:gd name="T26" fmla="*/ 120 w 144"/>
                <a:gd name="T27" fmla="*/ 60 h 288"/>
                <a:gd name="T28" fmla="*/ 96 w 144"/>
                <a:gd name="T29" fmla="*/ 33 h 288"/>
                <a:gd name="T30" fmla="*/ 63 w 144"/>
                <a:gd name="T31" fmla="*/ 12 h 288"/>
                <a:gd name="T32" fmla="*/ 0 w 144"/>
                <a:gd name="T33" fmla="*/ 0 h 2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288"/>
                <a:gd name="T53" fmla="*/ 144 w 144"/>
                <a:gd name="T54" fmla="*/ 288 h 2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288">
                  <a:moveTo>
                    <a:pt x="0" y="0"/>
                  </a:moveTo>
                  <a:lnTo>
                    <a:pt x="21" y="24"/>
                  </a:lnTo>
                  <a:lnTo>
                    <a:pt x="36" y="51"/>
                  </a:lnTo>
                  <a:lnTo>
                    <a:pt x="48" y="96"/>
                  </a:lnTo>
                  <a:lnTo>
                    <a:pt x="51" y="144"/>
                  </a:lnTo>
                  <a:lnTo>
                    <a:pt x="42" y="210"/>
                  </a:lnTo>
                  <a:lnTo>
                    <a:pt x="30" y="240"/>
                  </a:lnTo>
                  <a:lnTo>
                    <a:pt x="0" y="288"/>
                  </a:lnTo>
                  <a:lnTo>
                    <a:pt x="54" y="279"/>
                  </a:lnTo>
                  <a:lnTo>
                    <a:pt x="105" y="246"/>
                  </a:lnTo>
                  <a:lnTo>
                    <a:pt x="138" y="192"/>
                  </a:lnTo>
                  <a:lnTo>
                    <a:pt x="144" y="144"/>
                  </a:lnTo>
                  <a:lnTo>
                    <a:pt x="138" y="99"/>
                  </a:lnTo>
                  <a:lnTo>
                    <a:pt x="120" y="60"/>
                  </a:lnTo>
                  <a:lnTo>
                    <a:pt x="96" y="33"/>
                  </a:lnTo>
                  <a:lnTo>
                    <a:pt x="63" y="12"/>
                  </a:lnTo>
                  <a:lnTo>
                    <a:pt x="0" y="0"/>
                  </a:lnTo>
                  <a:close/>
                </a:path>
              </a:pathLst>
            </a:custGeom>
            <a:solidFill>
              <a:schemeClr val="tx1"/>
            </a:solidFill>
            <a:ln w="9525">
              <a:noFill/>
              <a:round/>
              <a:headEnd/>
              <a:tailEnd/>
            </a:ln>
          </p:spPr>
          <p:txBody>
            <a:bodyPr/>
            <a:lstStyle/>
            <a:p>
              <a:endParaRPr lang="en-US"/>
            </a:p>
          </p:txBody>
        </p:sp>
      </p:grpSp>
      <p:grpSp>
        <p:nvGrpSpPr>
          <p:cNvPr id="3" name="Group 9"/>
          <p:cNvGrpSpPr>
            <a:grpSpLocks/>
          </p:cNvGrpSpPr>
          <p:nvPr/>
        </p:nvGrpSpPr>
        <p:grpSpPr bwMode="auto">
          <a:xfrm>
            <a:off x="7758113" y="3200400"/>
            <a:ext cx="457200" cy="457200"/>
            <a:chOff x="4752" y="960"/>
            <a:chExt cx="288" cy="288"/>
          </a:xfrm>
        </p:grpSpPr>
        <p:sp>
          <p:nvSpPr>
            <p:cNvPr id="22563" name="Oval 10"/>
            <p:cNvSpPr>
              <a:spLocks noChangeArrowheads="1"/>
            </p:cNvSpPr>
            <p:nvPr/>
          </p:nvSpPr>
          <p:spPr bwMode="auto">
            <a:xfrm>
              <a:off x="4752" y="960"/>
              <a:ext cx="288" cy="288"/>
            </a:xfrm>
            <a:prstGeom prst="ellipse">
              <a:avLst/>
            </a:prstGeom>
            <a:gradFill rotWithShape="1">
              <a:gsLst>
                <a:gs pos="0">
                  <a:srgbClr val="FFFF66"/>
                </a:gs>
                <a:gs pos="100000">
                  <a:schemeClr val="tx1"/>
                </a:gs>
              </a:gsLst>
              <a:lin ang="0" scaled="1"/>
            </a:gradFill>
            <a:ln w="9525">
              <a:noFill/>
              <a:round/>
              <a:headEnd/>
              <a:tailEnd/>
            </a:ln>
          </p:spPr>
          <p:txBody>
            <a:bodyPr wrap="none" anchor="ctr"/>
            <a:lstStyle/>
            <a:p>
              <a:endParaRPr lang="en-US"/>
            </a:p>
          </p:txBody>
        </p:sp>
        <p:sp>
          <p:nvSpPr>
            <p:cNvPr id="22564" name="Freeform 11"/>
            <p:cNvSpPr>
              <a:spLocks/>
            </p:cNvSpPr>
            <p:nvPr/>
          </p:nvSpPr>
          <p:spPr bwMode="auto">
            <a:xfrm>
              <a:off x="4896" y="960"/>
              <a:ext cx="144" cy="288"/>
            </a:xfrm>
            <a:custGeom>
              <a:avLst/>
              <a:gdLst>
                <a:gd name="T0" fmla="*/ 0 w 144"/>
                <a:gd name="T1" fmla="*/ 0 h 288"/>
                <a:gd name="T2" fmla="*/ 21 w 144"/>
                <a:gd name="T3" fmla="*/ 24 h 288"/>
                <a:gd name="T4" fmla="*/ 36 w 144"/>
                <a:gd name="T5" fmla="*/ 51 h 288"/>
                <a:gd name="T6" fmla="*/ 48 w 144"/>
                <a:gd name="T7" fmla="*/ 96 h 288"/>
                <a:gd name="T8" fmla="*/ 51 w 144"/>
                <a:gd name="T9" fmla="*/ 144 h 288"/>
                <a:gd name="T10" fmla="*/ 42 w 144"/>
                <a:gd name="T11" fmla="*/ 210 h 288"/>
                <a:gd name="T12" fmla="*/ 30 w 144"/>
                <a:gd name="T13" fmla="*/ 240 h 288"/>
                <a:gd name="T14" fmla="*/ 0 w 144"/>
                <a:gd name="T15" fmla="*/ 288 h 288"/>
                <a:gd name="T16" fmla="*/ 54 w 144"/>
                <a:gd name="T17" fmla="*/ 279 h 288"/>
                <a:gd name="T18" fmla="*/ 105 w 144"/>
                <a:gd name="T19" fmla="*/ 246 h 288"/>
                <a:gd name="T20" fmla="*/ 138 w 144"/>
                <a:gd name="T21" fmla="*/ 192 h 288"/>
                <a:gd name="T22" fmla="*/ 144 w 144"/>
                <a:gd name="T23" fmla="*/ 144 h 288"/>
                <a:gd name="T24" fmla="*/ 138 w 144"/>
                <a:gd name="T25" fmla="*/ 99 h 288"/>
                <a:gd name="T26" fmla="*/ 120 w 144"/>
                <a:gd name="T27" fmla="*/ 60 h 288"/>
                <a:gd name="T28" fmla="*/ 96 w 144"/>
                <a:gd name="T29" fmla="*/ 33 h 288"/>
                <a:gd name="T30" fmla="*/ 63 w 144"/>
                <a:gd name="T31" fmla="*/ 12 h 288"/>
                <a:gd name="T32" fmla="*/ 0 w 144"/>
                <a:gd name="T33" fmla="*/ 0 h 2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288"/>
                <a:gd name="T53" fmla="*/ 144 w 144"/>
                <a:gd name="T54" fmla="*/ 288 h 2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288">
                  <a:moveTo>
                    <a:pt x="0" y="0"/>
                  </a:moveTo>
                  <a:lnTo>
                    <a:pt x="21" y="24"/>
                  </a:lnTo>
                  <a:lnTo>
                    <a:pt x="36" y="51"/>
                  </a:lnTo>
                  <a:lnTo>
                    <a:pt x="48" y="96"/>
                  </a:lnTo>
                  <a:lnTo>
                    <a:pt x="51" y="144"/>
                  </a:lnTo>
                  <a:lnTo>
                    <a:pt x="42" y="210"/>
                  </a:lnTo>
                  <a:lnTo>
                    <a:pt x="30" y="240"/>
                  </a:lnTo>
                  <a:lnTo>
                    <a:pt x="0" y="288"/>
                  </a:lnTo>
                  <a:lnTo>
                    <a:pt x="54" y="279"/>
                  </a:lnTo>
                  <a:lnTo>
                    <a:pt x="105" y="246"/>
                  </a:lnTo>
                  <a:lnTo>
                    <a:pt x="138" y="192"/>
                  </a:lnTo>
                  <a:lnTo>
                    <a:pt x="144" y="144"/>
                  </a:lnTo>
                  <a:lnTo>
                    <a:pt x="138" y="99"/>
                  </a:lnTo>
                  <a:lnTo>
                    <a:pt x="120" y="60"/>
                  </a:lnTo>
                  <a:lnTo>
                    <a:pt x="96" y="33"/>
                  </a:lnTo>
                  <a:lnTo>
                    <a:pt x="63" y="12"/>
                  </a:lnTo>
                  <a:lnTo>
                    <a:pt x="0" y="0"/>
                  </a:lnTo>
                  <a:close/>
                </a:path>
              </a:pathLst>
            </a:custGeom>
            <a:solidFill>
              <a:schemeClr val="tx1"/>
            </a:solidFill>
            <a:ln w="9525">
              <a:noFill/>
              <a:round/>
              <a:headEnd/>
              <a:tailEnd/>
            </a:ln>
          </p:spPr>
          <p:txBody>
            <a:bodyPr/>
            <a:lstStyle/>
            <a:p>
              <a:endParaRPr lang="en-US"/>
            </a:p>
          </p:txBody>
        </p:sp>
      </p:grpSp>
      <p:grpSp>
        <p:nvGrpSpPr>
          <p:cNvPr id="4" name="Group 12"/>
          <p:cNvGrpSpPr>
            <a:grpSpLocks/>
          </p:cNvGrpSpPr>
          <p:nvPr/>
        </p:nvGrpSpPr>
        <p:grpSpPr bwMode="auto">
          <a:xfrm>
            <a:off x="6472238" y="4017963"/>
            <a:ext cx="1066800" cy="1130300"/>
            <a:chOff x="3984" y="1544"/>
            <a:chExt cx="864" cy="864"/>
          </a:xfrm>
        </p:grpSpPr>
        <p:sp>
          <p:nvSpPr>
            <p:cNvPr id="22561" name="Oval 13"/>
            <p:cNvSpPr>
              <a:spLocks noChangeArrowheads="1"/>
            </p:cNvSpPr>
            <p:nvPr/>
          </p:nvSpPr>
          <p:spPr bwMode="auto">
            <a:xfrm>
              <a:off x="3984" y="1544"/>
              <a:ext cx="864" cy="864"/>
            </a:xfrm>
            <a:prstGeom prst="ellipse">
              <a:avLst/>
            </a:prstGeom>
            <a:gradFill rotWithShape="1">
              <a:gsLst>
                <a:gs pos="0">
                  <a:schemeClr val="bg1"/>
                </a:gs>
                <a:gs pos="100000">
                  <a:schemeClr val="bg2"/>
                </a:gs>
              </a:gsLst>
              <a:lin ang="0" scaled="1"/>
            </a:gradFill>
            <a:ln w="9525">
              <a:solidFill>
                <a:schemeClr val="tx1"/>
              </a:solidFill>
              <a:round/>
              <a:headEnd/>
              <a:tailEnd/>
            </a:ln>
          </p:spPr>
          <p:txBody>
            <a:bodyPr wrap="none" anchor="ctr"/>
            <a:lstStyle/>
            <a:p>
              <a:endParaRPr lang="en-US"/>
            </a:p>
          </p:txBody>
        </p:sp>
        <p:sp>
          <p:nvSpPr>
            <p:cNvPr id="22562" name="Freeform 14"/>
            <p:cNvSpPr>
              <a:spLocks/>
            </p:cNvSpPr>
            <p:nvPr/>
          </p:nvSpPr>
          <p:spPr bwMode="auto">
            <a:xfrm>
              <a:off x="4368" y="1548"/>
              <a:ext cx="480" cy="860"/>
            </a:xfrm>
            <a:custGeom>
              <a:avLst/>
              <a:gdLst>
                <a:gd name="T0" fmla="*/ 0 w 480"/>
                <a:gd name="T1" fmla="*/ 0 h 860"/>
                <a:gd name="T2" fmla="*/ 92 w 480"/>
                <a:gd name="T3" fmla="*/ 72 h 860"/>
                <a:gd name="T4" fmla="*/ 164 w 480"/>
                <a:gd name="T5" fmla="*/ 168 h 860"/>
                <a:gd name="T6" fmla="*/ 220 w 480"/>
                <a:gd name="T7" fmla="*/ 292 h 860"/>
                <a:gd name="T8" fmla="*/ 240 w 480"/>
                <a:gd name="T9" fmla="*/ 416 h 860"/>
                <a:gd name="T10" fmla="*/ 224 w 480"/>
                <a:gd name="T11" fmla="*/ 556 h 860"/>
                <a:gd name="T12" fmla="*/ 200 w 480"/>
                <a:gd name="T13" fmla="*/ 644 h 860"/>
                <a:gd name="T14" fmla="*/ 152 w 480"/>
                <a:gd name="T15" fmla="*/ 728 h 860"/>
                <a:gd name="T16" fmla="*/ 84 w 480"/>
                <a:gd name="T17" fmla="*/ 804 h 860"/>
                <a:gd name="T18" fmla="*/ 4 w 480"/>
                <a:gd name="T19" fmla="*/ 860 h 860"/>
                <a:gd name="T20" fmla="*/ 64 w 480"/>
                <a:gd name="T21" fmla="*/ 860 h 860"/>
                <a:gd name="T22" fmla="*/ 124 w 480"/>
                <a:gd name="T23" fmla="*/ 852 h 860"/>
                <a:gd name="T24" fmla="*/ 208 w 480"/>
                <a:gd name="T25" fmla="*/ 832 h 860"/>
                <a:gd name="T26" fmla="*/ 304 w 480"/>
                <a:gd name="T27" fmla="*/ 776 h 860"/>
                <a:gd name="T28" fmla="*/ 380 w 480"/>
                <a:gd name="T29" fmla="*/ 712 h 860"/>
                <a:gd name="T30" fmla="*/ 432 w 480"/>
                <a:gd name="T31" fmla="*/ 624 h 860"/>
                <a:gd name="T32" fmla="*/ 468 w 480"/>
                <a:gd name="T33" fmla="*/ 532 h 860"/>
                <a:gd name="T34" fmla="*/ 480 w 480"/>
                <a:gd name="T35" fmla="*/ 436 h 860"/>
                <a:gd name="T36" fmla="*/ 472 w 480"/>
                <a:gd name="T37" fmla="*/ 356 h 860"/>
                <a:gd name="T38" fmla="*/ 452 w 480"/>
                <a:gd name="T39" fmla="*/ 268 h 860"/>
                <a:gd name="T40" fmla="*/ 424 w 480"/>
                <a:gd name="T41" fmla="*/ 212 h 860"/>
                <a:gd name="T42" fmla="*/ 384 w 480"/>
                <a:gd name="T43" fmla="*/ 148 h 860"/>
                <a:gd name="T44" fmla="*/ 352 w 480"/>
                <a:gd name="T45" fmla="*/ 116 h 860"/>
                <a:gd name="T46" fmla="*/ 296 w 480"/>
                <a:gd name="T47" fmla="*/ 68 h 860"/>
                <a:gd name="T48" fmla="*/ 232 w 480"/>
                <a:gd name="T49" fmla="*/ 40 h 860"/>
                <a:gd name="T50" fmla="*/ 144 w 480"/>
                <a:gd name="T51" fmla="*/ 0 h 860"/>
                <a:gd name="T52" fmla="*/ 0 w 480"/>
                <a:gd name="T53" fmla="*/ 0 h 86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80"/>
                <a:gd name="T82" fmla="*/ 0 h 860"/>
                <a:gd name="T83" fmla="*/ 480 w 480"/>
                <a:gd name="T84" fmla="*/ 860 h 86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80" h="860">
                  <a:moveTo>
                    <a:pt x="0" y="0"/>
                  </a:moveTo>
                  <a:lnTo>
                    <a:pt x="92" y="72"/>
                  </a:lnTo>
                  <a:lnTo>
                    <a:pt x="164" y="168"/>
                  </a:lnTo>
                  <a:lnTo>
                    <a:pt x="220" y="292"/>
                  </a:lnTo>
                  <a:lnTo>
                    <a:pt x="240" y="416"/>
                  </a:lnTo>
                  <a:lnTo>
                    <a:pt x="224" y="556"/>
                  </a:lnTo>
                  <a:lnTo>
                    <a:pt x="200" y="644"/>
                  </a:lnTo>
                  <a:lnTo>
                    <a:pt x="152" y="728"/>
                  </a:lnTo>
                  <a:lnTo>
                    <a:pt x="84" y="804"/>
                  </a:lnTo>
                  <a:lnTo>
                    <a:pt x="4" y="860"/>
                  </a:lnTo>
                  <a:lnTo>
                    <a:pt x="64" y="860"/>
                  </a:lnTo>
                  <a:lnTo>
                    <a:pt x="124" y="852"/>
                  </a:lnTo>
                  <a:lnTo>
                    <a:pt x="208" y="832"/>
                  </a:lnTo>
                  <a:lnTo>
                    <a:pt x="304" y="776"/>
                  </a:lnTo>
                  <a:lnTo>
                    <a:pt x="380" y="712"/>
                  </a:lnTo>
                  <a:lnTo>
                    <a:pt x="432" y="624"/>
                  </a:lnTo>
                  <a:lnTo>
                    <a:pt x="468" y="532"/>
                  </a:lnTo>
                  <a:lnTo>
                    <a:pt x="480" y="436"/>
                  </a:lnTo>
                  <a:lnTo>
                    <a:pt x="472" y="356"/>
                  </a:lnTo>
                  <a:lnTo>
                    <a:pt x="452" y="268"/>
                  </a:lnTo>
                  <a:lnTo>
                    <a:pt x="424" y="212"/>
                  </a:lnTo>
                  <a:lnTo>
                    <a:pt x="384" y="148"/>
                  </a:lnTo>
                  <a:lnTo>
                    <a:pt x="352" y="116"/>
                  </a:lnTo>
                  <a:lnTo>
                    <a:pt x="296" y="68"/>
                  </a:lnTo>
                  <a:lnTo>
                    <a:pt x="232" y="40"/>
                  </a:lnTo>
                  <a:lnTo>
                    <a:pt x="144" y="0"/>
                  </a:lnTo>
                  <a:lnTo>
                    <a:pt x="0" y="0"/>
                  </a:lnTo>
                  <a:close/>
                </a:path>
              </a:pathLst>
            </a:custGeom>
            <a:solidFill>
              <a:schemeClr val="tx1"/>
            </a:solidFill>
            <a:ln w="9525">
              <a:noFill/>
              <a:round/>
              <a:headEnd/>
              <a:tailEnd/>
            </a:ln>
          </p:spPr>
          <p:txBody>
            <a:bodyPr/>
            <a:lstStyle/>
            <a:p>
              <a:endParaRPr lang="en-US"/>
            </a:p>
          </p:txBody>
        </p:sp>
      </p:grpSp>
      <p:sp>
        <p:nvSpPr>
          <p:cNvPr id="95247" name="Text Box 15"/>
          <p:cNvSpPr txBox="1">
            <a:spLocks noChangeArrowheads="1"/>
          </p:cNvSpPr>
          <p:nvPr/>
        </p:nvSpPr>
        <p:spPr bwMode="auto">
          <a:xfrm>
            <a:off x="5257800" y="2514600"/>
            <a:ext cx="1219200" cy="830263"/>
          </a:xfrm>
          <a:prstGeom prst="rect">
            <a:avLst/>
          </a:prstGeom>
          <a:noFill/>
          <a:ln w="9525">
            <a:noFill/>
            <a:miter lim="800000"/>
            <a:headEnd/>
            <a:tailEnd/>
          </a:ln>
        </p:spPr>
        <p:txBody>
          <a:bodyPr>
            <a:spAutoFit/>
          </a:bodyPr>
          <a:lstStyle/>
          <a:p>
            <a:pPr>
              <a:spcBef>
                <a:spcPct val="50000"/>
              </a:spcBef>
            </a:pPr>
            <a:r>
              <a:rPr lang="en-US" sz="2400">
                <a:solidFill>
                  <a:schemeClr val="bg1"/>
                </a:solidFill>
                <a:latin typeface="Times New Roman" pitchFamily="18" charset="0"/>
                <a:cs typeface="Times New Roman" pitchFamily="18" charset="0"/>
              </a:rPr>
              <a:t>Mặt trăng</a:t>
            </a:r>
          </a:p>
        </p:txBody>
      </p:sp>
      <p:sp>
        <p:nvSpPr>
          <p:cNvPr id="95248" name="Text Box 16"/>
          <p:cNvSpPr txBox="1">
            <a:spLocks noChangeArrowheads="1"/>
          </p:cNvSpPr>
          <p:nvPr/>
        </p:nvSpPr>
        <p:spPr bwMode="auto">
          <a:xfrm>
            <a:off x="7239000" y="6400800"/>
            <a:ext cx="1219200" cy="461963"/>
          </a:xfrm>
          <a:prstGeom prst="rect">
            <a:avLst/>
          </a:prstGeom>
          <a:noFill/>
          <a:ln w="9525">
            <a:noFill/>
            <a:miter lim="800000"/>
            <a:headEnd/>
            <a:tailEnd/>
          </a:ln>
        </p:spPr>
        <p:txBody>
          <a:bodyPr>
            <a:spAutoFit/>
          </a:bodyPr>
          <a:lstStyle/>
          <a:p>
            <a:pPr>
              <a:spcBef>
                <a:spcPct val="50000"/>
              </a:spcBef>
            </a:pPr>
            <a:r>
              <a:rPr lang="en-US" sz="2400">
                <a:solidFill>
                  <a:schemeClr val="bg1"/>
                </a:solidFill>
                <a:latin typeface="Times New Roman" pitchFamily="18" charset="0"/>
                <a:cs typeface="Times New Roman" pitchFamily="18" charset="0"/>
              </a:rPr>
              <a:t>Trái Đất</a:t>
            </a:r>
          </a:p>
        </p:txBody>
      </p:sp>
      <p:sp>
        <p:nvSpPr>
          <p:cNvPr id="95249" name="Line 17"/>
          <p:cNvSpPr>
            <a:spLocks noChangeShapeType="1"/>
          </p:cNvSpPr>
          <p:nvPr/>
        </p:nvSpPr>
        <p:spPr bwMode="auto">
          <a:xfrm flipH="1">
            <a:off x="7315200" y="6781800"/>
            <a:ext cx="838200" cy="0"/>
          </a:xfrm>
          <a:prstGeom prst="line">
            <a:avLst/>
          </a:prstGeom>
          <a:noFill/>
          <a:ln w="28575">
            <a:solidFill>
              <a:schemeClr val="bg1"/>
            </a:solidFill>
            <a:round/>
            <a:headEnd/>
            <a:tailEnd/>
          </a:ln>
        </p:spPr>
        <p:txBody>
          <a:bodyPr/>
          <a:lstStyle/>
          <a:p>
            <a:endParaRPr lang="en-US"/>
          </a:p>
        </p:txBody>
      </p:sp>
      <p:sp>
        <p:nvSpPr>
          <p:cNvPr id="95250" name="Line 18"/>
          <p:cNvSpPr>
            <a:spLocks noChangeShapeType="1"/>
          </p:cNvSpPr>
          <p:nvPr/>
        </p:nvSpPr>
        <p:spPr bwMode="auto">
          <a:xfrm flipH="1" flipV="1">
            <a:off x="7010400" y="5181600"/>
            <a:ext cx="304800" cy="1600200"/>
          </a:xfrm>
          <a:prstGeom prst="line">
            <a:avLst/>
          </a:prstGeom>
          <a:noFill/>
          <a:ln w="28575">
            <a:solidFill>
              <a:schemeClr val="bg1"/>
            </a:solidFill>
            <a:round/>
            <a:headEnd/>
            <a:tailEnd type="triangle" w="med" len="med"/>
          </a:ln>
        </p:spPr>
        <p:txBody>
          <a:bodyPr/>
          <a:lstStyle/>
          <a:p>
            <a:endParaRPr lang="en-US"/>
          </a:p>
        </p:txBody>
      </p:sp>
      <p:sp>
        <p:nvSpPr>
          <p:cNvPr id="95251" name="Line 19"/>
          <p:cNvSpPr>
            <a:spLocks noChangeShapeType="1"/>
          </p:cNvSpPr>
          <p:nvPr/>
        </p:nvSpPr>
        <p:spPr bwMode="auto">
          <a:xfrm>
            <a:off x="5943600" y="2895600"/>
            <a:ext cx="838200" cy="152400"/>
          </a:xfrm>
          <a:prstGeom prst="line">
            <a:avLst/>
          </a:prstGeom>
          <a:noFill/>
          <a:ln w="28575">
            <a:solidFill>
              <a:schemeClr val="bg1"/>
            </a:solidFill>
            <a:round/>
            <a:headEnd/>
            <a:tailEnd type="triangle" w="med" len="med"/>
          </a:ln>
        </p:spPr>
        <p:txBody>
          <a:bodyPr/>
          <a:lstStyle/>
          <a:p>
            <a:endParaRPr lang="en-US"/>
          </a:p>
        </p:txBody>
      </p:sp>
      <p:sp>
        <p:nvSpPr>
          <p:cNvPr id="95252" name="Oval 20"/>
          <p:cNvSpPr>
            <a:spLocks noChangeArrowheads="1"/>
          </p:cNvSpPr>
          <p:nvPr/>
        </p:nvSpPr>
        <p:spPr bwMode="auto">
          <a:xfrm>
            <a:off x="8610600" y="3200400"/>
            <a:ext cx="76200" cy="76200"/>
          </a:xfrm>
          <a:prstGeom prst="ellipse">
            <a:avLst/>
          </a:prstGeom>
          <a:solidFill>
            <a:schemeClr val="bg1"/>
          </a:solidFill>
          <a:ln w="9525">
            <a:noFill/>
            <a:round/>
            <a:headEnd/>
            <a:tailEnd/>
          </a:ln>
        </p:spPr>
        <p:txBody>
          <a:bodyPr wrap="none" anchor="ctr"/>
          <a:lstStyle/>
          <a:p>
            <a:endParaRPr lang="en-US"/>
          </a:p>
        </p:txBody>
      </p:sp>
      <p:sp>
        <p:nvSpPr>
          <p:cNvPr id="95253" name="Oval 21"/>
          <p:cNvSpPr>
            <a:spLocks noChangeArrowheads="1"/>
          </p:cNvSpPr>
          <p:nvPr/>
        </p:nvSpPr>
        <p:spPr bwMode="auto">
          <a:xfrm>
            <a:off x="8839200" y="4191000"/>
            <a:ext cx="76200" cy="76200"/>
          </a:xfrm>
          <a:prstGeom prst="ellipse">
            <a:avLst/>
          </a:prstGeom>
          <a:solidFill>
            <a:schemeClr val="bg1"/>
          </a:solidFill>
          <a:ln w="9525">
            <a:noFill/>
            <a:round/>
            <a:headEnd/>
            <a:tailEnd/>
          </a:ln>
        </p:spPr>
        <p:txBody>
          <a:bodyPr wrap="none" anchor="ctr"/>
          <a:lstStyle/>
          <a:p>
            <a:endParaRPr lang="en-US"/>
          </a:p>
        </p:txBody>
      </p:sp>
      <p:sp>
        <p:nvSpPr>
          <p:cNvPr id="95254" name="Oval 22"/>
          <p:cNvSpPr>
            <a:spLocks noChangeArrowheads="1"/>
          </p:cNvSpPr>
          <p:nvPr/>
        </p:nvSpPr>
        <p:spPr bwMode="auto">
          <a:xfrm>
            <a:off x="8458200" y="5638800"/>
            <a:ext cx="76200" cy="76200"/>
          </a:xfrm>
          <a:prstGeom prst="ellipse">
            <a:avLst/>
          </a:prstGeom>
          <a:solidFill>
            <a:schemeClr val="bg1"/>
          </a:solidFill>
          <a:ln w="9525">
            <a:noFill/>
            <a:round/>
            <a:headEnd/>
            <a:tailEnd/>
          </a:ln>
        </p:spPr>
        <p:txBody>
          <a:bodyPr wrap="none" anchor="ctr"/>
          <a:lstStyle/>
          <a:p>
            <a:endParaRPr lang="en-US"/>
          </a:p>
        </p:txBody>
      </p:sp>
      <p:sp>
        <p:nvSpPr>
          <p:cNvPr id="95255" name="Oval 23"/>
          <p:cNvSpPr>
            <a:spLocks noChangeArrowheads="1"/>
          </p:cNvSpPr>
          <p:nvPr/>
        </p:nvSpPr>
        <p:spPr bwMode="auto">
          <a:xfrm>
            <a:off x="7696200" y="2209800"/>
            <a:ext cx="76200" cy="76200"/>
          </a:xfrm>
          <a:prstGeom prst="ellipse">
            <a:avLst/>
          </a:prstGeom>
          <a:solidFill>
            <a:schemeClr val="bg1"/>
          </a:solidFill>
          <a:ln w="9525">
            <a:noFill/>
            <a:round/>
            <a:headEnd/>
            <a:tailEnd/>
          </a:ln>
        </p:spPr>
        <p:txBody>
          <a:bodyPr wrap="none" anchor="ctr"/>
          <a:lstStyle/>
          <a:p>
            <a:endParaRPr lang="en-US"/>
          </a:p>
        </p:txBody>
      </p:sp>
      <p:sp>
        <p:nvSpPr>
          <p:cNvPr id="95256" name="Oval 24"/>
          <p:cNvSpPr>
            <a:spLocks noChangeArrowheads="1"/>
          </p:cNvSpPr>
          <p:nvPr/>
        </p:nvSpPr>
        <p:spPr bwMode="auto">
          <a:xfrm>
            <a:off x="7924800" y="3733800"/>
            <a:ext cx="76200" cy="76200"/>
          </a:xfrm>
          <a:prstGeom prst="ellipse">
            <a:avLst/>
          </a:prstGeom>
          <a:solidFill>
            <a:schemeClr val="bg1"/>
          </a:solidFill>
          <a:ln w="9525">
            <a:noFill/>
            <a:round/>
            <a:headEnd/>
            <a:tailEnd/>
          </a:ln>
        </p:spPr>
        <p:txBody>
          <a:bodyPr wrap="none" anchor="ctr"/>
          <a:lstStyle/>
          <a:p>
            <a:endParaRPr lang="en-US"/>
          </a:p>
        </p:txBody>
      </p:sp>
      <p:sp>
        <p:nvSpPr>
          <p:cNvPr id="22547" name="Line 26"/>
          <p:cNvSpPr>
            <a:spLocks noChangeShapeType="1"/>
          </p:cNvSpPr>
          <p:nvPr/>
        </p:nvSpPr>
        <p:spPr bwMode="auto">
          <a:xfrm>
            <a:off x="1600200" y="3629025"/>
            <a:ext cx="6781800" cy="457200"/>
          </a:xfrm>
          <a:prstGeom prst="line">
            <a:avLst/>
          </a:prstGeom>
          <a:noFill/>
          <a:ln w="28575">
            <a:solidFill>
              <a:srgbClr val="FFFF00"/>
            </a:solidFill>
            <a:round/>
            <a:headEnd/>
            <a:tailEnd type="triangle" w="med" len="med"/>
          </a:ln>
        </p:spPr>
        <p:txBody>
          <a:bodyPr/>
          <a:lstStyle/>
          <a:p>
            <a:endParaRPr lang="en-US"/>
          </a:p>
        </p:txBody>
      </p:sp>
      <p:sp>
        <p:nvSpPr>
          <p:cNvPr id="22548" name="Text Box 28"/>
          <p:cNvSpPr txBox="1">
            <a:spLocks noChangeArrowheads="1"/>
          </p:cNvSpPr>
          <p:nvPr/>
        </p:nvSpPr>
        <p:spPr bwMode="auto">
          <a:xfrm>
            <a:off x="7577138" y="3562350"/>
            <a:ext cx="304800" cy="366713"/>
          </a:xfrm>
          <a:prstGeom prst="rect">
            <a:avLst/>
          </a:prstGeom>
          <a:noFill/>
          <a:ln w="9525">
            <a:noFill/>
            <a:miter lim="800000"/>
            <a:headEnd/>
            <a:tailEnd/>
          </a:ln>
        </p:spPr>
        <p:txBody>
          <a:bodyPr>
            <a:spAutoFit/>
          </a:bodyPr>
          <a:lstStyle/>
          <a:p>
            <a:pPr>
              <a:spcBef>
                <a:spcPct val="50000"/>
              </a:spcBef>
            </a:pPr>
            <a:r>
              <a:rPr lang="en-US">
                <a:solidFill>
                  <a:schemeClr val="bg1"/>
                </a:solidFill>
              </a:rPr>
              <a:t>2</a:t>
            </a:r>
          </a:p>
        </p:txBody>
      </p:sp>
      <p:sp>
        <p:nvSpPr>
          <p:cNvPr id="22549" name="Text Box 29"/>
          <p:cNvSpPr txBox="1">
            <a:spLocks noChangeArrowheads="1"/>
          </p:cNvSpPr>
          <p:nvPr/>
        </p:nvSpPr>
        <p:spPr bwMode="auto">
          <a:xfrm>
            <a:off x="6781800" y="3352800"/>
            <a:ext cx="304800" cy="366713"/>
          </a:xfrm>
          <a:prstGeom prst="rect">
            <a:avLst/>
          </a:prstGeom>
          <a:noFill/>
          <a:ln w="9525">
            <a:noFill/>
            <a:miter lim="800000"/>
            <a:headEnd/>
            <a:tailEnd/>
          </a:ln>
        </p:spPr>
        <p:txBody>
          <a:bodyPr>
            <a:spAutoFit/>
          </a:bodyPr>
          <a:lstStyle/>
          <a:p>
            <a:pPr>
              <a:spcBef>
                <a:spcPct val="50000"/>
              </a:spcBef>
            </a:pPr>
            <a:r>
              <a:rPr lang="en-US">
                <a:solidFill>
                  <a:schemeClr val="bg1"/>
                </a:solidFill>
              </a:rPr>
              <a:t>3</a:t>
            </a:r>
          </a:p>
        </p:txBody>
      </p:sp>
      <p:sp>
        <p:nvSpPr>
          <p:cNvPr id="22550" name="Freeform 30"/>
          <p:cNvSpPr>
            <a:spLocks/>
          </p:cNvSpPr>
          <p:nvPr/>
        </p:nvSpPr>
        <p:spPr bwMode="auto">
          <a:xfrm>
            <a:off x="7105650" y="4038600"/>
            <a:ext cx="2038350" cy="1085850"/>
          </a:xfrm>
          <a:custGeom>
            <a:avLst/>
            <a:gdLst>
              <a:gd name="T0" fmla="*/ 0 w 1284"/>
              <a:gd name="T1" fmla="*/ 0 h 684"/>
              <a:gd name="T2" fmla="*/ 2147483647 w 1284"/>
              <a:gd name="T3" fmla="*/ 2147483647 h 684"/>
              <a:gd name="T4" fmla="*/ 2147483647 w 1284"/>
              <a:gd name="T5" fmla="*/ 2147483647 h 684"/>
              <a:gd name="T6" fmla="*/ 2147483647 w 1284"/>
              <a:gd name="T7" fmla="*/ 2147483647 h 684"/>
              <a:gd name="T8" fmla="*/ 2147483647 w 1284"/>
              <a:gd name="T9" fmla="*/ 2147483647 h 684"/>
              <a:gd name="T10" fmla="*/ 2147483647 w 1284"/>
              <a:gd name="T11" fmla="*/ 2147483647 h 684"/>
              <a:gd name="T12" fmla="*/ 2147483647 w 1284"/>
              <a:gd name="T13" fmla="*/ 2147483647 h 684"/>
              <a:gd name="T14" fmla="*/ 2147483647 w 1284"/>
              <a:gd name="T15" fmla="*/ 2147483647 h 684"/>
              <a:gd name="T16" fmla="*/ 2147483647 w 1284"/>
              <a:gd name="T17" fmla="*/ 2147483647 h 684"/>
              <a:gd name="T18" fmla="*/ 2147483647 w 1284"/>
              <a:gd name="T19" fmla="*/ 2147483647 h 684"/>
              <a:gd name="T20" fmla="*/ 2147483647 w 1284"/>
              <a:gd name="T21" fmla="*/ 2147483647 h 684"/>
              <a:gd name="T22" fmla="*/ 2147483647 w 1284"/>
              <a:gd name="T23" fmla="*/ 2147483647 h 684"/>
              <a:gd name="T24" fmla="*/ 2147483647 w 1284"/>
              <a:gd name="T25" fmla="*/ 2147483647 h 684"/>
              <a:gd name="T26" fmla="*/ 2147483647 w 1284"/>
              <a:gd name="T27" fmla="*/ 2147483647 h 684"/>
              <a:gd name="T28" fmla="*/ 0 w 1284"/>
              <a:gd name="T29" fmla="*/ 0 h 68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84"/>
              <a:gd name="T46" fmla="*/ 0 h 684"/>
              <a:gd name="T47" fmla="*/ 1284 w 1284"/>
              <a:gd name="T48" fmla="*/ 684 h 68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84" h="684">
                <a:moveTo>
                  <a:pt x="0" y="0"/>
                </a:moveTo>
                <a:lnTo>
                  <a:pt x="1284" y="76"/>
                </a:lnTo>
                <a:lnTo>
                  <a:pt x="1280" y="600"/>
                </a:lnTo>
                <a:lnTo>
                  <a:pt x="48" y="684"/>
                </a:lnTo>
                <a:lnTo>
                  <a:pt x="104" y="632"/>
                </a:lnTo>
                <a:lnTo>
                  <a:pt x="140" y="580"/>
                </a:lnTo>
                <a:lnTo>
                  <a:pt x="160" y="524"/>
                </a:lnTo>
                <a:lnTo>
                  <a:pt x="184" y="436"/>
                </a:lnTo>
                <a:lnTo>
                  <a:pt x="192" y="348"/>
                </a:lnTo>
                <a:lnTo>
                  <a:pt x="184" y="276"/>
                </a:lnTo>
                <a:lnTo>
                  <a:pt x="164" y="216"/>
                </a:lnTo>
                <a:lnTo>
                  <a:pt x="148" y="160"/>
                </a:lnTo>
                <a:lnTo>
                  <a:pt x="116" y="108"/>
                </a:lnTo>
                <a:lnTo>
                  <a:pt x="60" y="48"/>
                </a:lnTo>
                <a:lnTo>
                  <a:pt x="0" y="0"/>
                </a:lnTo>
                <a:close/>
              </a:path>
            </a:pathLst>
          </a:custGeom>
          <a:solidFill>
            <a:schemeClr val="tx1">
              <a:alpha val="58823"/>
            </a:schemeClr>
          </a:solidFill>
          <a:ln w="9525">
            <a:noFill/>
            <a:round/>
            <a:headEnd/>
            <a:tailEnd/>
          </a:ln>
        </p:spPr>
        <p:txBody>
          <a:bodyPr/>
          <a:lstStyle/>
          <a:p>
            <a:endParaRPr lang="en-US"/>
          </a:p>
        </p:txBody>
      </p:sp>
      <p:sp>
        <p:nvSpPr>
          <p:cNvPr id="22551" name="Text Box 31"/>
          <p:cNvSpPr txBox="1">
            <a:spLocks noChangeArrowheads="1"/>
          </p:cNvSpPr>
          <p:nvPr/>
        </p:nvSpPr>
        <p:spPr bwMode="auto">
          <a:xfrm>
            <a:off x="8001000" y="4419600"/>
            <a:ext cx="304800" cy="366713"/>
          </a:xfrm>
          <a:prstGeom prst="rect">
            <a:avLst/>
          </a:prstGeom>
          <a:noFill/>
          <a:ln w="9525">
            <a:noFill/>
            <a:miter lim="800000"/>
            <a:headEnd/>
            <a:tailEnd/>
          </a:ln>
        </p:spPr>
        <p:txBody>
          <a:bodyPr>
            <a:spAutoFit/>
          </a:bodyPr>
          <a:lstStyle/>
          <a:p>
            <a:pPr>
              <a:spcBef>
                <a:spcPct val="50000"/>
              </a:spcBef>
            </a:pPr>
            <a:r>
              <a:rPr lang="en-US">
                <a:solidFill>
                  <a:schemeClr val="bg1"/>
                </a:solidFill>
              </a:rPr>
              <a:t>1</a:t>
            </a:r>
          </a:p>
        </p:txBody>
      </p:sp>
      <p:sp>
        <p:nvSpPr>
          <p:cNvPr id="22552" name="Oval 32"/>
          <p:cNvSpPr>
            <a:spLocks noChangeArrowheads="1"/>
          </p:cNvSpPr>
          <p:nvPr/>
        </p:nvSpPr>
        <p:spPr bwMode="auto">
          <a:xfrm>
            <a:off x="7310438" y="4143375"/>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2553" name="Text Box 33"/>
          <p:cNvSpPr txBox="1">
            <a:spLocks noChangeArrowheads="1"/>
          </p:cNvSpPr>
          <p:nvPr/>
        </p:nvSpPr>
        <p:spPr bwMode="auto">
          <a:xfrm>
            <a:off x="7396163" y="4133850"/>
            <a:ext cx="304800" cy="366713"/>
          </a:xfrm>
          <a:prstGeom prst="rect">
            <a:avLst/>
          </a:prstGeom>
          <a:noFill/>
          <a:ln w="9525">
            <a:noFill/>
            <a:miter lim="800000"/>
            <a:headEnd/>
            <a:tailEnd/>
          </a:ln>
        </p:spPr>
        <p:txBody>
          <a:bodyPr>
            <a:spAutoFit/>
          </a:bodyPr>
          <a:lstStyle/>
          <a:p>
            <a:pPr>
              <a:spcBef>
                <a:spcPct val="50000"/>
              </a:spcBef>
            </a:pPr>
            <a:r>
              <a:rPr lang="en-US">
                <a:solidFill>
                  <a:schemeClr val="bg1"/>
                </a:solidFill>
              </a:rPr>
              <a:t>A</a:t>
            </a:r>
          </a:p>
        </p:txBody>
      </p:sp>
      <p:sp>
        <p:nvSpPr>
          <p:cNvPr id="95266" name="Oval 34"/>
          <p:cNvSpPr>
            <a:spLocks noChangeArrowheads="1"/>
          </p:cNvSpPr>
          <p:nvPr/>
        </p:nvSpPr>
        <p:spPr bwMode="auto">
          <a:xfrm>
            <a:off x="8291513" y="4267200"/>
            <a:ext cx="457200" cy="457200"/>
          </a:xfrm>
          <a:prstGeom prst="ellipse">
            <a:avLst/>
          </a:prstGeom>
          <a:solidFill>
            <a:schemeClr val="tx1"/>
          </a:solidFill>
          <a:ln w="9525">
            <a:noFill/>
            <a:round/>
            <a:headEnd/>
            <a:tailEnd/>
          </a:ln>
        </p:spPr>
        <p:txBody>
          <a:bodyPr wrap="none" anchor="ctr"/>
          <a:lstStyle/>
          <a:p>
            <a:endParaRPr lang="en-US"/>
          </a:p>
        </p:txBody>
      </p:sp>
      <p:sp>
        <p:nvSpPr>
          <p:cNvPr id="22555" name="Line 35"/>
          <p:cNvSpPr>
            <a:spLocks noChangeShapeType="1"/>
          </p:cNvSpPr>
          <p:nvPr/>
        </p:nvSpPr>
        <p:spPr bwMode="auto">
          <a:xfrm flipV="1">
            <a:off x="1600200" y="5029200"/>
            <a:ext cx="6858000" cy="457200"/>
          </a:xfrm>
          <a:prstGeom prst="line">
            <a:avLst/>
          </a:prstGeom>
          <a:noFill/>
          <a:ln w="28575">
            <a:solidFill>
              <a:srgbClr val="FFFF00"/>
            </a:solidFill>
            <a:round/>
            <a:headEnd/>
            <a:tailEnd type="triangle" w="med" len="med"/>
          </a:ln>
        </p:spPr>
        <p:txBody>
          <a:bodyPr/>
          <a:lstStyle/>
          <a:p>
            <a:endParaRPr lang="en-US"/>
          </a:p>
        </p:txBody>
      </p:sp>
      <p:sp>
        <p:nvSpPr>
          <p:cNvPr id="22556" name="Text Box 36"/>
          <p:cNvSpPr txBox="1">
            <a:spLocks noChangeArrowheads="1"/>
          </p:cNvSpPr>
          <p:nvPr/>
        </p:nvSpPr>
        <p:spPr bwMode="auto">
          <a:xfrm>
            <a:off x="1162050" y="4191000"/>
            <a:ext cx="838200" cy="701675"/>
          </a:xfrm>
          <a:prstGeom prst="rect">
            <a:avLst/>
          </a:prstGeom>
          <a:noFill/>
          <a:ln w="9525">
            <a:noFill/>
            <a:miter lim="800000"/>
            <a:headEnd/>
            <a:tailEnd/>
          </a:ln>
        </p:spPr>
        <p:txBody>
          <a:bodyPr>
            <a:spAutoFit/>
          </a:bodyPr>
          <a:lstStyle/>
          <a:p>
            <a:pPr>
              <a:spcBef>
                <a:spcPct val="50000"/>
              </a:spcBef>
            </a:pPr>
            <a:r>
              <a:rPr lang="en-US" sz="2000">
                <a:solidFill>
                  <a:srgbClr val="FF0000"/>
                </a:solidFill>
              </a:rPr>
              <a:t>MẶT TRỜI</a:t>
            </a:r>
          </a:p>
        </p:txBody>
      </p:sp>
      <p:sp>
        <p:nvSpPr>
          <p:cNvPr id="41" name="TextBox 40"/>
          <p:cNvSpPr txBox="1">
            <a:spLocks noChangeArrowheads="1"/>
          </p:cNvSpPr>
          <p:nvPr/>
        </p:nvSpPr>
        <p:spPr bwMode="auto">
          <a:xfrm>
            <a:off x="0" y="0"/>
            <a:ext cx="2743200" cy="461963"/>
          </a:xfrm>
          <a:prstGeom prst="rect">
            <a:avLst/>
          </a:prstGeom>
          <a:noFill/>
          <a:ln w="9525">
            <a:noFill/>
            <a:miter lim="800000"/>
            <a:headEnd/>
            <a:tailEnd/>
          </a:ln>
        </p:spPr>
        <p:txBody>
          <a:bodyPr>
            <a:spAutoFit/>
          </a:bodyPr>
          <a:lstStyle/>
          <a:p>
            <a:r>
              <a:rPr lang="en-US" sz="2400" b="1">
                <a:solidFill>
                  <a:srgbClr val="0000C0"/>
                </a:solidFill>
                <a:latin typeface="Times New Roman" pitchFamily="18" charset="0"/>
                <a:cs typeface="Times New Roman" pitchFamily="18" charset="0"/>
              </a:rPr>
              <a:t>2. Nguyệt thực</a:t>
            </a:r>
          </a:p>
        </p:txBody>
      </p:sp>
      <p:sp>
        <p:nvSpPr>
          <p:cNvPr id="42" name="TextBox 41"/>
          <p:cNvSpPr txBox="1">
            <a:spLocks noChangeArrowheads="1"/>
          </p:cNvSpPr>
          <p:nvPr/>
        </p:nvSpPr>
        <p:spPr bwMode="auto">
          <a:xfrm>
            <a:off x="381000" y="914400"/>
            <a:ext cx="7620000" cy="4619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Nguyệt thực xảy ra khi nào?</a:t>
            </a:r>
          </a:p>
        </p:txBody>
      </p:sp>
      <p:sp>
        <p:nvSpPr>
          <p:cNvPr id="43" name="TextBox 42"/>
          <p:cNvSpPr txBox="1">
            <a:spLocks noChangeArrowheads="1"/>
          </p:cNvSpPr>
          <p:nvPr/>
        </p:nvSpPr>
        <p:spPr bwMode="auto">
          <a:xfrm>
            <a:off x="0" y="533400"/>
            <a:ext cx="4495800" cy="461963"/>
          </a:xfrm>
          <a:prstGeom prst="rect">
            <a:avLst/>
          </a:prstGeom>
          <a:noFill/>
          <a:ln w="9525">
            <a:noFill/>
            <a:miter lim="800000"/>
            <a:headEnd/>
            <a:tailEnd/>
          </a:ln>
        </p:spPr>
        <p:txBody>
          <a:bodyPr>
            <a:spAutoFit/>
          </a:bodyPr>
          <a:lstStyle/>
          <a:p>
            <a:r>
              <a:rPr lang="en-US" sz="2400" b="1">
                <a:solidFill>
                  <a:srgbClr val="0000C0"/>
                </a:solidFill>
                <a:latin typeface="Times New Roman" pitchFamily="18" charset="0"/>
                <a:cs typeface="Times New Roman" pitchFamily="18" charset="0"/>
              </a:rPr>
              <a:t>Kết luận:</a:t>
            </a:r>
          </a:p>
        </p:txBody>
      </p:sp>
      <p:sp>
        <p:nvSpPr>
          <p:cNvPr id="44" name="TextBox 43"/>
          <p:cNvSpPr txBox="1">
            <a:spLocks noChangeArrowheads="1"/>
          </p:cNvSpPr>
          <p:nvPr/>
        </p:nvSpPr>
        <p:spPr bwMode="auto">
          <a:xfrm>
            <a:off x="0" y="1447800"/>
            <a:ext cx="9144000" cy="830263"/>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Nguyệt thực xảy ra khi Mặt Trăng bị Trái Đất che khuất không được Mặt Trời chiếu sáng</a:t>
            </a:r>
            <a:r>
              <a:rPr lang="en-US" b="1">
                <a:solidFill>
                  <a:srgbClr val="FF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ox(in)">
                                      <p:cBhvr>
                                        <p:cTn id="7" dur="500"/>
                                        <p:tgtEl>
                                          <p:spTgt spid="41"/>
                                        </p:tgtEl>
                                      </p:cBhvr>
                                    </p:animEffect>
                                  </p:childTnLst>
                                </p:cTn>
                              </p:par>
                              <p:par>
                                <p:cTn id="8" presetID="10" presetClass="entr" presetSubtype="0" repeatCount="indefinite" fill="hold" grpId="0" nodeType="withEffect">
                                  <p:stCondLst>
                                    <p:cond delay="0"/>
                                  </p:stCondLst>
                                  <p:childTnLst>
                                    <p:set>
                                      <p:cBhvr>
                                        <p:cTn id="9" dur="1" fill="hold">
                                          <p:stCondLst>
                                            <p:cond delay="0"/>
                                          </p:stCondLst>
                                        </p:cTn>
                                        <p:tgtEl>
                                          <p:spTgt spid="95255"/>
                                        </p:tgtEl>
                                        <p:attrNameLst>
                                          <p:attrName>style.visibility</p:attrName>
                                        </p:attrNameLst>
                                      </p:cBhvr>
                                      <p:to>
                                        <p:strVal val="visible"/>
                                      </p:to>
                                    </p:set>
                                    <p:animEffect transition="in" filter="fade">
                                      <p:cBhvr>
                                        <p:cTn id="10" dur="1000"/>
                                        <p:tgtEl>
                                          <p:spTgt spid="95255"/>
                                        </p:tgtEl>
                                      </p:cBhvr>
                                    </p:animEffect>
                                  </p:childTnLst>
                                </p:cTn>
                              </p:par>
                              <p:par>
                                <p:cTn id="11" presetID="10" presetClass="entr" presetSubtype="0" repeatCount="indefinite" fill="hold" grpId="0" nodeType="withEffect">
                                  <p:stCondLst>
                                    <p:cond delay="500"/>
                                  </p:stCondLst>
                                  <p:childTnLst>
                                    <p:set>
                                      <p:cBhvr>
                                        <p:cTn id="12" dur="1" fill="hold">
                                          <p:stCondLst>
                                            <p:cond delay="0"/>
                                          </p:stCondLst>
                                        </p:cTn>
                                        <p:tgtEl>
                                          <p:spTgt spid="95256"/>
                                        </p:tgtEl>
                                        <p:attrNameLst>
                                          <p:attrName>style.visibility</p:attrName>
                                        </p:attrNameLst>
                                      </p:cBhvr>
                                      <p:to>
                                        <p:strVal val="visible"/>
                                      </p:to>
                                    </p:set>
                                    <p:animEffect transition="in" filter="fade">
                                      <p:cBhvr>
                                        <p:cTn id="13" dur="1000"/>
                                        <p:tgtEl>
                                          <p:spTgt spid="95256"/>
                                        </p:tgtEl>
                                      </p:cBhvr>
                                    </p:animEffect>
                                  </p:childTnLst>
                                </p:cTn>
                              </p:par>
                              <p:par>
                                <p:cTn id="14" presetID="10" presetClass="entr" presetSubtype="0" repeatCount="indefinite" fill="hold" grpId="0" nodeType="withEffect">
                                  <p:stCondLst>
                                    <p:cond delay="1000"/>
                                  </p:stCondLst>
                                  <p:childTnLst>
                                    <p:set>
                                      <p:cBhvr>
                                        <p:cTn id="15" dur="1" fill="hold">
                                          <p:stCondLst>
                                            <p:cond delay="0"/>
                                          </p:stCondLst>
                                        </p:cTn>
                                        <p:tgtEl>
                                          <p:spTgt spid="95252"/>
                                        </p:tgtEl>
                                        <p:attrNameLst>
                                          <p:attrName>style.visibility</p:attrName>
                                        </p:attrNameLst>
                                      </p:cBhvr>
                                      <p:to>
                                        <p:strVal val="visible"/>
                                      </p:to>
                                    </p:set>
                                    <p:animEffect transition="in" filter="fade">
                                      <p:cBhvr>
                                        <p:cTn id="16" dur="1000"/>
                                        <p:tgtEl>
                                          <p:spTgt spid="95252"/>
                                        </p:tgtEl>
                                      </p:cBhvr>
                                    </p:animEffect>
                                  </p:childTnLst>
                                </p:cTn>
                              </p:par>
                              <p:par>
                                <p:cTn id="17" presetID="10" presetClass="entr" presetSubtype="0" repeatCount="indefinite" fill="hold" grpId="0" nodeType="withEffect">
                                  <p:stCondLst>
                                    <p:cond delay="1500"/>
                                  </p:stCondLst>
                                  <p:childTnLst>
                                    <p:set>
                                      <p:cBhvr>
                                        <p:cTn id="18" dur="1" fill="hold">
                                          <p:stCondLst>
                                            <p:cond delay="0"/>
                                          </p:stCondLst>
                                        </p:cTn>
                                        <p:tgtEl>
                                          <p:spTgt spid="95254"/>
                                        </p:tgtEl>
                                        <p:attrNameLst>
                                          <p:attrName>style.visibility</p:attrName>
                                        </p:attrNameLst>
                                      </p:cBhvr>
                                      <p:to>
                                        <p:strVal val="visible"/>
                                      </p:to>
                                    </p:set>
                                    <p:animEffect transition="in" filter="fade">
                                      <p:cBhvr>
                                        <p:cTn id="19" dur="1000"/>
                                        <p:tgtEl>
                                          <p:spTgt spid="95254"/>
                                        </p:tgtEl>
                                      </p:cBhvr>
                                    </p:animEffect>
                                  </p:childTnLst>
                                </p:cTn>
                              </p:par>
                              <p:par>
                                <p:cTn id="20" presetID="10" presetClass="entr" presetSubtype="0" repeatCount="indefinite" fill="hold" grpId="0" nodeType="withEffect">
                                  <p:stCondLst>
                                    <p:cond delay="1500"/>
                                  </p:stCondLst>
                                  <p:childTnLst>
                                    <p:set>
                                      <p:cBhvr>
                                        <p:cTn id="21" dur="1" fill="hold">
                                          <p:stCondLst>
                                            <p:cond delay="0"/>
                                          </p:stCondLst>
                                        </p:cTn>
                                        <p:tgtEl>
                                          <p:spTgt spid="95253"/>
                                        </p:tgtEl>
                                        <p:attrNameLst>
                                          <p:attrName>style.visibility</p:attrName>
                                        </p:attrNameLst>
                                      </p:cBhvr>
                                      <p:to>
                                        <p:strVal val="visible"/>
                                      </p:to>
                                    </p:set>
                                    <p:animEffect transition="in" filter="fade">
                                      <p:cBhvr>
                                        <p:cTn id="22" dur="1000"/>
                                        <p:tgtEl>
                                          <p:spTgt spid="95253"/>
                                        </p:tgtEl>
                                      </p:cBhvr>
                                    </p:animEffect>
                                  </p:childTnLst>
                                </p:cTn>
                              </p:par>
                              <p:par>
                                <p:cTn id="23" presetID="6" presetClass="emph" presetSubtype="0" repeatCount="indefinite" fill="hold" grpId="0" nodeType="withEffect">
                                  <p:stCondLst>
                                    <p:cond delay="0"/>
                                  </p:stCondLst>
                                  <p:childTnLst>
                                    <p:animScale>
                                      <p:cBhvr>
                                        <p:cTn id="24" dur="500" fill="hold"/>
                                        <p:tgtEl>
                                          <p:spTgt spid="95235"/>
                                        </p:tgtEl>
                                      </p:cBhvr>
                                      <p:by x="110000" y="110000"/>
                                    </p:animScale>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nodeType="clickEffect">
                                  <p:stCondLst>
                                    <p:cond delay="0"/>
                                  </p:stCondLst>
                                  <p:childTnLst>
                                    <p:animMotion origin="layout" path="M -3.33333E-6 -3.58382E-6 C 0.0217 0.00185 0.04358 0.00393 0.06302 0.01133 C 0.08247 0.01873 0.09948 0.03145 0.11667 0.0444 " pathEditMode="relative" rAng="0" ptsTypes="aaA">
                                      <p:cBhvr>
                                        <p:cTn id="28" dur="3000" fill="hold"/>
                                        <p:tgtEl>
                                          <p:spTgt spid="2"/>
                                        </p:tgtEl>
                                        <p:attrNameLst>
                                          <p:attrName>ppt_x</p:attrName>
                                          <p:attrName>ppt_y</p:attrName>
                                        </p:attrNameLst>
                                      </p:cBhvr>
                                      <p:rCtr x="5800" y="2200"/>
                                    </p:animMotion>
                                  </p:childTnLst>
                                  <p:subTnLst>
                                    <p:set>
                                      <p:cBhvr override="childStyle">
                                        <p:cTn dur="1" fill="hold" display="0" masterRel="sameClick" afterEffect="1">
                                          <p:stCondLst>
                                            <p:cond evt="end" delay="0">
                                              <p:tn val="27"/>
                                            </p:cond>
                                          </p:stCondLst>
                                        </p:cTn>
                                        <p:tgtEl>
                                          <p:spTgt spid="2"/>
                                        </p:tgtEl>
                                        <p:attrNameLst>
                                          <p:attrName>style.visibility</p:attrName>
                                        </p:attrNameLst>
                                      </p:cBhvr>
                                      <p:to>
                                        <p:strVal val="hidden"/>
                                      </p:to>
                                    </p:set>
                                  </p:subTnLst>
                                </p:cTn>
                              </p:par>
                              <p:par>
                                <p:cTn id="29" presetID="10" presetClass="exit" presetSubtype="0" fill="hold" grpId="0" nodeType="withEffect">
                                  <p:stCondLst>
                                    <p:cond delay="0"/>
                                  </p:stCondLst>
                                  <p:childTnLst>
                                    <p:animEffect transition="out" filter="fade">
                                      <p:cBhvr>
                                        <p:cTn id="30" dur="2000"/>
                                        <p:tgtEl>
                                          <p:spTgt spid="95247"/>
                                        </p:tgtEl>
                                      </p:cBhvr>
                                    </p:animEffect>
                                    <p:set>
                                      <p:cBhvr>
                                        <p:cTn id="31" dur="1" fill="hold">
                                          <p:stCondLst>
                                            <p:cond delay="1999"/>
                                          </p:stCondLst>
                                        </p:cTn>
                                        <p:tgtEl>
                                          <p:spTgt spid="95247"/>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2000"/>
                                        <p:tgtEl>
                                          <p:spTgt spid="95251"/>
                                        </p:tgtEl>
                                      </p:cBhvr>
                                    </p:animEffect>
                                    <p:set>
                                      <p:cBhvr>
                                        <p:cTn id="34" dur="1" fill="hold">
                                          <p:stCondLst>
                                            <p:cond delay="1999"/>
                                          </p:stCondLst>
                                        </p:cTn>
                                        <p:tgtEl>
                                          <p:spTgt spid="95251"/>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2000"/>
                                        <p:tgtEl>
                                          <p:spTgt spid="95250"/>
                                        </p:tgtEl>
                                      </p:cBhvr>
                                    </p:animEffect>
                                    <p:set>
                                      <p:cBhvr>
                                        <p:cTn id="37" dur="1" fill="hold">
                                          <p:stCondLst>
                                            <p:cond delay="1999"/>
                                          </p:stCondLst>
                                        </p:cTn>
                                        <p:tgtEl>
                                          <p:spTgt spid="95250"/>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2000"/>
                                        <p:tgtEl>
                                          <p:spTgt spid="95248"/>
                                        </p:tgtEl>
                                      </p:cBhvr>
                                    </p:animEffect>
                                    <p:set>
                                      <p:cBhvr>
                                        <p:cTn id="40" dur="1" fill="hold">
                                          <p:stCondLst>
                                            <p:cond delay="1999"/>
                                          </p:stCondLst>
                                        </p:cTn>
                                        <p:tgtEl>
                                          <p:spTgt spid="95248"/>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2000"/>
                                        <p:tgtEl>
                                          <p:spTgt spid="95249"/>
                                        </p:tgtEl>
                                      </p:cBhvr>
                                    </p:animEffect>
                                    <p:set>
                                      <p:cBhvr>
                                        <p:cTn id="43" dur="1" fill="hold">
                                          <p:stCondLst>
                                            <p:cond delay="1999"/>
                                          </p:stCondLst>
                                        </p:cTn>
                                        <p:tgtEl>
                                          <p:spTgt spid="95249"/>
                                        </p:tgtEl>
                                        <p:attrNameLst>
                                          <p:attrName>style.visibility</p:attrName>
                                        </p:attrNameLst>
                                      </p:cBhvr>
                                      <p:to>
                                        <p:strVal val="hidden"/>
                                      </p:to>
                                    </p:set>
                                  </p:childTnLst>
                                </p:cTn>
                              </p:par>
                            </p:childTnLst>
                          </p:cTn>
                        </p:par>
                        <p:par>
                          <p:cTn id="44" fill="hold">
                            <p:stCondLst>
                              <p:cond delay="3000"/>
                            </p:stCondLst>
                            <p:childTnLst>
                              <p:par>
                                <p:cTn id="45" presetID="10" presetClass="entr" presetSubtype="0" fill="hold"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1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0" presetClass="path" presetSubtype="0" accel="50000" decel="50000" fill="hold" nodeType="clickEffect">
                                  <p:stCondLst>
                                    <p:cond delay="0"/>
                                  </p:stCondLst>
                                  <p:childTnLst>
                                    <p:animMotion origin="layout" path="M 1.11022E-16 3.3526E-6 C 0.00451 0.00323 0.00903 0.00693 0.01476 0.01549 C 0.02049 0.02381 0.03003 0.03953 0.0349 0.05086 C 0.03976 0.06219 0.04219 0.07375 0.04497 0.08416 C 0.04757 0.09456 0.04913 0.10104 0.05139 0.11306 C 0.05347 0.12485 0.05712 0.1482 0.05833 0.15537 " pathEditMode="relative" rAng="0" ptsTypes="aaaaaA">
                                      <p:cBhvr>
                                        <p:cTn id="51" dur="3000" fill="hold"/>
                                        <p:tgtEl>
                                          <p:spTgt spid="3"/>
                                        </p:tgtEl>
                                        <p:attrNameLst>
                                          <p:attrName>ppt_x</p:attrName>
                                          <p:attrName>ppt_y</p:attrName>
                                        </p:attrNameLst>
                                      </p:cBhvr>
                                      <p:rCtr x="2900" y="7800"/>
                                    </p:animMotion>
                                  </p:childTnLst>
                                  <p:subTnLst>
                                    <p:set>
                                      <p:cBhvr override="childStyle">
                                        <p:cTn dur="1" fill="hold" display="0" masterRel="sameClick" afterEffect="1">
                                          <p:stCondLst>
                                            <p:cond evt="end" delay="0">
                                              <p:tn val="50"/>
                                            </p:cond>
                                          </p:stCondLst>
                                        </p:cTn>
                                        <p:tgtEl>
                                          <p:spTgt spid="3"/>
                                        </p:tgtEl>
                                        <p:attrNameLst>
                                          <p:attrName>style.visibility</p:attrName>
                                        </p:attrNameLst>
                                      </p:cBhvr>
                                      <p:to>
                                        <p:strVal val="hidden"/>
                                      </p:to>
                                    </p:set>
                                  </p:subTnLst>
                                </p:cTn>
                              </p:par>
                            </p:childTnLst>
                          </p:cTn>
                        </p:par>
                        <p:par>
                          <p:cTn id="52" fill="hold">
                            <p:stCondLst>
                              <p:cond delay="3000"/>
                            </p:stCondLst>
                            <p:childTnLst>
                              <p:par>
                                <p:cTn id="53" presetID="10" presetClass="entr" presetSubtype="0" fill="hold" grpId="0" nodeType="afterEffect">
                                  <p:stCondLst>
                                    <p:cond delay="0"/>
                                  </p:stCondLst>
                                  <p:childTnLst>
                                    <p:set>
                                      <p:cBhvr>
                                        <p:cTn id="54" dur="1" fill="hold">
                                          <p:stCondLst>
                                            <p:cond delay="0"/>
                                          </p:stCondLst>
                                        </p:cTn>
                                        <p:tgtEl>
                                          <p:spTgt spid="95266"/>
                                        </p:tgtEl>
                                        <p:attrNameLst>
                                          <p:attrName>style.visibility</p:attrName>
                                        </p:attrNameLst>
                                      </p:cBhvr>
                                      <p:to>
                                        <p:strVal val="visible"/>
                                      </p:to>
                                    </p:set>
                                    <p:animEffect transition="in" filter="fade">
                                      <p:cBhvr>
                                        <p:cTn id="55" dur="10"/>
                                        <p:tgtEl>
                                          <p:spTgt spid="95266"/>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checkerboard(across)">
                                      <p:cBhvr>
                                        <p:cTn id="60" dur="500"/>
                                        <p:tgtEl>
                                          <p:spTgt spid="42"/>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xit" presetSubtype="16" fill="hold" grpId="1" nodeType="clickEffect">
                                  <p:stCondLst>
                                    <p:cond delay="0"/>
                                  </p:stCondLst>
                                  <p:childTnLst>
                                    <p:animEffect transition="out" filter="box(in)">
                                      <p:cBhvr>
                                        <p:cTn id="64" dur="500"/>
                                        <p:tgtEl>
                                          <p:spTgt spid="42"/>
                                        </p:tgtEl>
                                      </p:cBhvr>
                                    </p:animEffect>
                                    <p:set>
                                      <p:cBhvr>
                                        <p:cTn id="65" dur="1" fill="hold">
                                          <p:stCondLst>
                                            <p:cond delay="499"/>
                                          </p:stCondLst>
                                        </p:cTn>
                                        <p:tgtEl>
                                          <p:spTgt spid="42"/>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43"/>
                                        </p:tgtEl>
                                        <p:attrNameLst>
                                          <p:attrName>style.visibility</p:attrName>
                                        </p:attrNameLst>
                                      </p:cBhvr>
                                      <p:to>
                                        <p:strVal val="visible"/>
                                      </p:to>
                                    </p:set>
                                    <p:animEffect transition="in" filter="blinds(horizontal)">
                                      <p:cBhvr>
                                        <p:cTn id="70" dur="500"/>
                                        <p:tgtEl>
                                          <p:spTgt spid="43"/>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44"/>
                                        </p:tgtEl>
                                        <p:attrNameLst>
                                          <p:attrName>style.visibility</p:attrName>
                                        </p:attrNameLst>
                                      </p:cBhvr>
                                      <p:to>
                                        <p:strVal val="visible"/>
                                      </p:to>
                                    </p:set>
                                    <p:animEffect transition="in" filter="box(in)">
                                      <p:cBhvr>
                                        <p:cTn id="7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animBg="1"/>
      <p:bldP spid="95247" grpId="0"/>
      <p:bldP spid="95248" grpId="0"/>
      <p:bldP spid="95249" grpId="0" animBg="1"/>
      <p:bldP spid="95250" grpId="0" animBg="1"/>
      <p:bldP spid="95251" grpId="0" animBg="1"/>
      <p:bldP spid="95252" grpId="0" animBg="1"/>
      <p:bldP spid="95253" grpId="0" animBg="1"/>
      <p:bldP spid="95254" grpId="0" animBg="1"/>
      <p:bldP spid="95255" grpId="0" animBg="1"/>
      <p:bldP spid="95256" grpId="0" animBg="1"/>
      <p:bldP spid="95266" grpId="0" animBg="1"/>
      <p:bldP spid="41" grpId="0"/>
      <p:bldP spid="42" grpId="0"/>
      <p:bldP spid="42" grpId="1"/>
      <p:bldP spid="43" grpId="0"/>
      <p:bldP spid="4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762000" y="1379538"/>
            <a:ext cx="7772400" cy="1200150"/>
          </a:xfrm>
          <a:prstGeom prst="rect">
            <a:avLst/>
          </a:prstGeom>
          <a:noFill/>
          <a:ln w="9525">
            <a:noFill/>
            <a:miter lim="800000"/>
            <a:headEnd/>
            <a:tailEnd/>
          </a:ln>
        </p:spPr>
        <p:txBody>
          <a:bodyPr>
            <a:spAutoFit/>
          </a:bodyPr>
          <a:lstStyle/>
          <a:p>
            <a:r>
              <a:rPr lang="en-US" sz="3600" b="1">
                <a:solidFill>
                  <a:srgbClr val="0000C0"/>
                </a:solidFill>
                <a:latin typeface="Times New Roman" pitchFamily="18" charset="0"/>
                <a:cs typeface="Times New Roman" pitchFamily="18" charset="0"/>
              </a:rPr>
              <a:t>Có thể dự đoán trước nhật thực hay nguyệt thực sẽ xảy ra khi nào không?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Text Box 6"/>
          <p:cNvSpPr txBox="1">
            <a:spLocks noChangeArrowheads="1"/>
          </p:cNvSpPr>
          <p:nvPr/>
        </p:nvSpPr>
        <p:spPr bwMode="auto">
          <a:xfrm>
            <a:off x="0" y="0"/>
            <a:ext cx="4572000" cy="457200"/>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rPr>
              <a:t>III. Vận dụng:</a:t>
            </a:r>
          </a:p>
        </p:txBody>
      </p:sp>
      <p:sp>
        <p:nvSpPr>
          <p:cNvPr id="33801" name="Text Box 9"/>
          <p:cNvSpPr txBox="1">
            <a:spLocks noChangeArrowheads="1"/>
          </p:cNvSpPr>
          <p:nvPr/>
        </p:nvSpPr>
        <p:spPr bwMode="auto">
          <a:xfrm>
            <a:off x="0" y="609600"/>
            <a:ext cx="8763000" cy="1200150"/>
          </a:xfrm>
          <a:prstGeom prst="rect">
            <a:avLst/>
          </a:prstGeom>
          <a:noFill/>
          <a:ln w="9525">
            <a:noFill/>
            <a:miter lim="800000"/>
            <a:headEnd/>
            <a:tailEnd/>
          </a:ln>
        </p:spPr>
        <p:txBody>
          <a:bodyPr>
            <a:spAutoFit/>
          </a:bodyPr>
          <a:lstStyle/>
          <a:p>
            <a:pPr algn="just"/>
            <a:r>
              <a:rPr lang="en-US" sz="2400" b="1">
                <a:solidFill>
                  <a:srgbClr val="FF0000"/>
                </a:solidFill>
                <a:latin typeface="Times New Roman" pitchFamily="18" charset="0"/>
              </a:rPr>
              <a:t>C5: Ở thí nghiệm 2, di chuyển miếng bìa từ từ lại gần màn chắn. Quan sát xem bóng tối và bóng nửa tối thay đổi như thế nào?</a:t>
            </a:r>
          </a:p>
          <a:p>
            <a:pPr>
              <a:spcBef>
                <a:spcPct val="20000"/>
              </a:spcBef>
            </a:pPr>
            <a:endParaRPr lang="en-US" sz="2000" b="1">
              <a:solidFill>
                <a:srgbClr val="FF0000"/>
              </a:solidFill>
              <a:latin typeface="Times New Roman" pitchFamily="18" charset="0"/>
            </a:endParaRPr>
          </a:p>
        </p:txBody>
      </p:sp>
      <p:sp>
        <p:nvSpPr>
          <p:cNvPr id="24580" name="Rectangle 62"/>
          <p:cNvSpPr>
            <a:spLocks noChangeArrowheads="1"/>
          </p:cNvSpPr>
          <p:nvPr/>
        </p:nvSpPr>
        <p:spPr bwMode="auto">
          <a:xfrm>
            <a:off x="0" y="2209800"/>
            <a:ext cx="9144000" cy="4648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55" name="Rectangle 63"/>
          <p:cNvSpPr>
            <a:spLocks noChangeArrowheads="1"/>
          </p:cNvSpPr>
          <p:nvPr/>
        </p:nvSpPr>
        <p:spPr bwMode="auto">
          <a:xfrm>
            <a:off x="3298825" y="2933700"/>
            <a:ext cx="5791200" cy="2133600"/>
          </a:xfrm>
          <a:prstGeom prst="rect">
            <a:avLst/>
          </a:prstGeom>
          <a:solidFill>
            <a:schemeClr val="bg2"/>
          </a:solidFill>
          <a:ln w="9525">
            <a:noFill/>
            <a:miter lim="800000"/>
            <a:headEnd/>
            <a:tailEnd/>
          </a:ln>
        </p:spPr>
        <p:txBody>
          <a:bodyPr wrap="none" anchor="ctr"/>
          <a:lstStyle/>
          <a:p>
            <a:pPr algn="ctr"/>
            <a:endParaRPr lang="en-US"/>
          </a:p>
        </p:txBody>
      </p:sp>
      <p:sp>
        <p:nvSpPr>
          <p:cNvPr id="24582" name="Rectangle 64"/>
          <p:cNvSpPr>
            <a:spLocks noChangeArrowheads="1"/>
          </p:cNvSpPr>
          <p:nvPr/>
        </p:nvSpPr>
        <p:spPr bwMode="auto">
          <a:xfrm>
            <a:off x="3303588" y="5029200"/>
            <a:ext cx="5791200" cy="1295400"/>
          </a:xfrm>
          <a:prstGeom prst="rect">
            <a:avLst/>
          </a:prstGeom>
          <a:solidFill>
            <a:srgbClr val="C0C0C0"/>
          </a:solidFill>
          <a:ln w="9525">
            <a:noFill/>
            <a:miter lim="800000"/>
            <a:headEnd/>
            <a:tailEnd/>
          </a:ln>
        </p:spPr>
        <p:txBody>
          <a:bodyPr wrap="none" anchor="ctr"/>
          <a:lstStyle/>
          <a:p>
            <a:pPr algn="ctr"/>
            <a:endParaRPr lang="en-US"/>
          </a:p>
        </p:txBody>
      </p:sp>
      <p:sp>
        <p:nvSpPr>
          <p:cNvPr id="33861" name="Oval 69"/>
          <p:cNvSpPr>
            <a:spLocks noChangeArrowheads="1"/>
          </p:cNvSpPr>
          <p:nvPr/>
        </p:nvSpPr>
        <p:spPr bwMode="auto">
          <a:xfrm>
            <a:off x="4198938" y="4595813"/>
            <a:ext cx="228600" cy="228600"/>
          </a:xfrm>
          <a:prstGeom prst="ellipse">
            <a:avLst/>
          </a:prstGeom>
          <a:solidFill>
            <a:schemeClr val="bg2">
              <a:alpha val="61176"/>
            </a:schemeClr>
          </a:solidFill>
          <a:ln w="9525">
            <a:noFill/>
            <a:round/>
            <a:headEnd/>
            <a:tailEnd/>
          </a:ln>
        </p:spPr>
        <p:txBody>
          <a:bodyPr wrap="none" anchor="ctr"/>
          <a:lstStyle/>
          <a:p>
            <a:endParaRPr lang="en-US"/>
          </a:p>
        </p:txBody>
      </p:sp>
      <p:sp>
        <p:nvSpPr>
          <p:cNvPr id="24584" name="Text Box 75"/>
          <p:cNvSpPr txBox="1">
            <a:spLocks noChangeArrowheads="1"/>
          </p:cNvSpPr>
          <p:nvPr/>
        </p:nvSpPr>
        <p:spPr bwMode="auto">
          <a:xfrm>
            <a:off x="8077200" y="6521450"/>
            <a:ext cx="1066800" cy="336550"/>
          </a:xfrm>
          <a:prstGeom prst="rect">
            <a:avLst/>
          </a:prstGeom>
          <a:solidFill>
            <a:schemeClr val="bg1"/>
          </a:solidFill>
          <a:ln w="9525">
            <a:noFill/>
            <a:miter lim="800000"/>
            <a:headEnd/>
            <a:tailEnd/>
          </a:ln>
        </p:spPr>
        <p:txBody>
          <a:bodyPr>
            <a:spAutoFit/>
          </a:bodyPr>
          <a:lstStyle/>
          <a:p>
            <a:pPr>
              <a:spcBef>
                <a:spcPct val="50000"/>
              </a:spcBef>
            </a:pPr>
            <a:r>
              <a:rPr lang="en-US" sz="1600" b="1"/>
              <a:t>Hình 3.2</a:t>
            </a:r>
          </a:p>
        </p:txBody>
      </p:sp>
      <p:sp>
        <p:nvSpPr>
          <p:cNvPr id="33869" name="Oval 77"/>
          <p:cNvSpPr>
            <a:spLocks noChangeArrowheads="1"/>
          </p:cNvSpPr>
          <p:nvPr/>
        </p:nvSpPr>
        <p:spPr bwMode="auto">
          <a:xfrm>
            <a:off x="3657600" y="3733800"/>
            <a:ext cx="1676400" cy="1641475"/>
          </a:xfrm>
          <a:prstGeom prst="ellipse">
            <a:avLst/>
          </a:prstGeom>
          <a:gradFill rotWithShape="1">
            <a:gsLst>
              <a:gs pos="0">
                <a:srgbClr val="E3E300"/>
              </a:gs>
              <a:gs pos="100000">
                <a:srgbClr val="FFFF00">
                  <a:alpha val="0"/>
                </a:srgbClr>
              </a:gs>
            </a:gsLst>
            <a:path path="shape">
              <a:fillToRect l="50000" t="50000" r="50000" b="50000"/>
            </a:path>
          </a:gradFill>
          <a:ln w="9525">
            <a:noFill/>
            <a:round/>
            <a:headEnd/>
            <a:tailEnd/>
          </a:ln>
        </p:spPr>
        <p:txBody>
          <a:bodyPr wrap="none" anchor="ctr"/>
          <a:lstStyle/>
          <a:p>
            <a:endParaRPr lang="en-US"/>
          </a:p>
        </p:txBody>
      </p:sp>
      <p:grpSp>
        <p:nvGrpSpPr>
          <p:cNvPr id="2" name="Group 78"/>
          <p:cNvGrpSpPr>
            <a:grpSpLocks/>
          </p:cNvGrpSpPr>
          <p:nvPr/>
        </p:nvGrpSpPr>
        <p:grpSpPr bwMode="auto">
          <a:xfrm>
            <a:off x="3657600" y="4343400"/>
            <a:ext cx="796925" cy="1905000"/>
            <a:chOff x="1872" y="2832"/>
            <a:chExt cx="624" cy="1200"/>
          </a:xfrm>
        </p:grpSpPr>
        <p:sp>
          <p:nvSpPr>
            <p:cNvPr id="24605" name="AutoShape 79"/>
            <p:cNvSpPr>
              <a:spLocks noChangeArrowheads="1"/>
            </p:cNvSpPr>
            <p:nvPr/>
          </p:nvSpPr>
          <p:spPr bwMode="auto">
            <a:xfrm>
              <a:off x="1872" y="3792"/>
              <a:ext cx="336" cy="240"/>
            </a:xfrm>
            <a:prstGeom prst="can">
              <a:avLst>
                <a:gd name="adj" fmla="val 32500"/>
              </a:avLst>
            </a:prstGeom>
            <a:gradFill rotWithShape="1">
              <a:gsLst>
                <a:gs pos="0">
                  <a:srgbClr val="B2B2B2">
                    <a:alpha val="96001"/>
                  </a:srgbClr>
                </a:gs>
                <a:gs pos="100000">
                  <a:schemeClr val="bg1"/>
                </a:gs>
              </a:gsLst>
              <a:lin ang="0" scaled="1"/>
            </a:gradFill>
            <a:ln w="9525">
              <a:noFill/>
              <a:round/>
              <a:headEnd/>
              <a:tailEnd/>
            </a:ln>
          </p:spPr>
          <p:txBody>
            <a:bodyPr wrap="none" anchor="ctr"/>
            <a:lstStyle/>
            <a:p>
              <a:endParaRPr lang="en-US"/>
            </a:p>
          </p:txBody>
        </p:sp>
        <p:sp>
          <p:nvSpPr>
            <p:cNvPr id="24606" name="AutoShape 80"/>
            <p:cNvSpPr>
              <a:spLocks noChangeArrowheads="1"/>
            </p:cNvSpPr>
            <p:nvPr/>
          </p:nvSpPr>
          <p:spPr bwMode="auto">
            <a:xfrm>
              <a:off x="1920" y="3312"/>
              <a:ext cx="240" cy="528"/>
            </a:xfrm>
            <a:prstGeom prst="can">
              <a:avLst>
                <a:gd name="adj" fmla="val 35831"/>
              </a:avLst>
            </a:prstGeom>
            <a:gradFill rotWithShape="1">
              <a:gsLst>
                <a:gs pos="0">
                  <a:srgbClr val="B2B2B2">
                    <a:alpha val="96001"/>
                  </a:srgbClr>
                </a:gs>
                <a:gs pos="100000">
                  <a:schemeClr val="bg1"/>
                </a:gs>
              </a:gsLst>
              <a:lin ang="0" scaled="1"/>
            </a:gradFill>
            <a:ln w="9525">
              <a:noFill/>
              <a:round/>
              <a:headEnd/>
              <a:tailEnd/>
            </a:ln>
          </p:spPr>
          <p:txBody>
            <a:bodyPr wrap="none" anchor="ctr"/>
            <a:lstStyle/>
            <a:p>
              <a:endParaRPr lang="en-US"/>
            </a:p>
          </p:txBody>
        </p:sp>
        <p:sp>
          <p:nvSpPr>
            <p:cNvPr id="24607" name="AutoShape 81"/>
            <p:cNvSpPr>
              <a:spLocks noChangeArrowheads="1"/>
            </p:cNvSpPr>
            <p:nvPr/>
          </p:nvSpPr>
          <p:spPr bwMode="auto">
            <a:xfrm>
              <a:off x="1968" y="3072"/>
              <a:ext cx="144" cy="288"/>
            </a:xfrm>
            <a:prstGeom prst="can">
              <a:avLst>
                <a:gd name="adj" fmla="val 36806"/>
              </a:avLst>
            </a:prstGeom>
            <a:gradFill rotWithShape="1">
              <a:gsLst>
                <a:gs pos="0">
                  <a:srgbClr val="B2B2B2">
                    <a:alpha val="96001"/>
                  </a:srgbClr>
                </a:gs>
                <a:gs pos="100000">
                  <a:schemeClr val="bg1"/>
                </a:gs>
              </a:gsLst>
              <a:lin ang="0" scaled="1"/>
            </a:gradFill>
            <a:ln w="9525">
              <a:noFill/>
              <a:round/>
              <a:headEnd/>
              <a:tailEnd/>
            </a:ln>
          </p:spPr>
          <p:txBody>
            <a:bodyPr wrap="none" anchor="ctr"/>
            <a:lstStyle/>
            <a:p>
              <a:endParaRPr lang="en-US"/>
            </a:p>
          </p:txBody>
        </p:sp>
        <p:grpSp>
          <p:nvGrpSpPr>
            <p:cNvPr id="3" name="Group 82"/>
            <p:cNvGrpSpPr>
              <a:grpSpLocks/>
            </p:cNvGrpSpPr>
            <p:nvPr/>
          </p:nvGrpSpPr>
          <p:grpSpPr bwMode="auto">
            <a:xfrm>
              <a:off x="1968" y="2832"/>
              <a:ext cx="528" cy="291"/>
              <a:chOff x="4128" y="3024"/>
              <a:chExt cx="532" cy="291"/>
            </a:xfrm>
          </p:grpSpPr>
          <p:sp>
            <p:nvSpPr>
              <p:cNvPr id="33875" name="AutoShape 83"/>
              <p:cNvSpPr>
                <a:spLocks noChangeArrowheads="1"/>
              </p:cNvSpPr>
              <p:nvPr/>
            </p:nvSpPr>
            <p:spPr bwMode="auto">
              <a:xfrm>
                <a:off x="4175" y="3168"/>
                <a:ext cx="49" cy="144"/>
              </a:xfrm>
              <a:prstGeom prst="can">
                <a:avLst>
                  <a:gd name="adj" fmla="val 33597"/>
                </a:avLst>
              </a:prstGeom>
              <a:gradFill rotWithShape="1">
                <a:gsLst>
                  <a:gs pos="0">
                    <a:schemeClr val="tx1">
                      <a:alpha val="87000"/>
                    </a:schemeClr>
                  </a:gs>
                  <a:gs pos="50000">
                    <a:srgbClr val="EAEAEA"/>
                  </a:gs>
                  <a:gs pos="100000">
                    <a:schemeClr val="tx1">
                      <a:alpha val="87000"/>
                    </a:schemeClr>
                  </a:gs>
                </a:gsLst>
                <a:lin ang="5400000" scaled="1"/>
              </a:gradFill>
              <a:ln w="9525">
                <a:noFill/>
                <a:round/>
                <a:headEnd/>
                <a:tailEnd/>
              </a:ln>
              <a:effectLst/>
            </p:spPr>
            <p:txBody>
              <a:bodyPr wrap="none" anchor="ctr"/>
              <a:lstStyle/>
              <a:p>
                <a:pPr>
                  <a:defRPr/>
                </a:pPr>
                <a:endParaRPr lang="en-US"/>
              </a:p>
            </p:txBody>
          </p:sp>
          <p:sp>
            <p:nvSpPr>
              <p:cNvPr id="24610" name="Litebulb"/>
              <p:cNvSpPr>
                <a:spLocks noEditPoints="1" noChangeArrowheads="1"/>
              </p:cNvSpPr>
              <p:nvPr/>
            </p:nvSpPr>
            <p:spPr bwMode="auto">
              <a:xfrm rot="5400000">
                <a:off x="4277" y="2933"/>
                <a:ext cx="291" cy="47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63 w 21600"/>
                  <a:gd name="T13" fmla="*/ 2187 h 21600"/>
                  <a:gd name="T14" fmla="*/ 18260 w 21600"/>
                  <a:gd name="T15" fmla="*/ 9296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CC00"/>
                </a:solidFill>
                <a:miter lim="800000"/>
                <a:headEnd/>
                <a:tailEnd/>
              </a:ln>
            </p:spPr>
            <p:txBody>
              <a:bodyPr/>
              <a:lstStyle/>
              <a:p>
                <a:endParaRPr lang="en-US"/>
              </a:p>
            </p:txBody>
          </p:sp>
          <p:sp>
            <p:nvSpPr>
              <p:cNvPr id="24611" name="Litebulb"/>
              <p:cNvSpPr>
                <a:spLocks noEditPoints="1" noChangeArrowheads="1"/>
              </p:cNvSpPr>
              <p:nvPr/>
            </p:nvSpPr>
            <p:spPr bwMode="auto">
              <a:xfrm rot="5400000">
                <a:off x="4267" y="2933"/>
                <a:ext cx="291" cy="47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63 w 21600"/>
                  <a:gd name="T13" fmla="*/ 2187 h 21600"/>
                  <a:gd name="T14" fmla="*/ 18260 w 21600"/>
                  <a:gd name="T15" fmla="*/ 9296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FF00"/>
                </a:solidFill>
                <a:miter lim="800000"/>
                <a:headEnd/>
                <a:tailEnd/>
              </a:ln>
            </p:spPr>
            <p:txBody>
              <a:bodyPr/>
              <a:lstStyle/>
              <a:p>
                <a:endParaRPr lang="en-US"/>
              </a:p>
            </p:txBody>
          </p:sp>
          <p:sp>
            <p:nvSpPr>
              <p:cNvPr id="33878" name="AutoShape 86"/>
              <p:cNvSpPr>
                <a:spLocks noChangeArrowheads="1"/>
              </p:cNvSpPr>
              <p:nvPr/>
            </p:nvSpPr>
            <p:spPr bwMode="auto">
              <a:xfrm>
                <a:off x="4128" y="3120"/>
                <a:ext cx="192" cy="96"/>
              </a:xfrm>
              <a:prstGeom prst="flowChartOnlineStorage">
                <a:avLst/>
              </a:prstGeom>
              <a:gradFill rotWithShape="1">
                <a:gsLst>
                  <a:gs pos="0">
                    <a:schemeClr val="tx2">
                      <a:alpha val="89000"/>
                    </a:schemeClr>
                  </a:gs>
                  <a:gs pos="50000">
                    <a:srgbClr val="EAEAEA">
                      <a:alpha val="84000"/>
                    </a:srgbClr>
                  </a:gs>
                  <a:gs pos="100000">
                    <a:schemeClr val="tx2">
                      <a:alpha val="89000"/>
                    </a:schemeClr>
                  </a:gs>
                </a:gsLst>
                <a:lin ang="5400000" scaled="1"/>
              </a:gradFill>
              <a:ln w="9525">
                <a:noFill/>
                <a:miter lim="800000"/>
                <a:headEnd/>
                <a:tailEnd/>
              </a:ln>
              <a:effectLst/>
            </p:spPr>
            <p:txBody>
              <a:bodyPr wrap="none" anchor="ctr"/>
              <a:lstStyle/>
              <a:p>
                <a:pPr>
                  <a:defRPr/>
                </a:pPr>
                <a:endParaRPr lang="en-US"/>
              </a:p>
            </p:txBody>
          </p:sp>
        </p:grpSp>
      </p:grpSp>
      <p:sp>
        <p:nvSpPr>
          <p:cNvPr id="33880" name="AutoShape 88"/>
          <p:cNvSpPr>
            <a:spLocks noChangeArrowheads="1"/>
          </p:cNvSpPr>
          <p:nvPr/>
        </p:nvSpPr>
        <p:spPr bwMode="auto">
          <a:xfrm rot="5400000">
            <a:off x="6958013" y="4387850"/>
            <a:ext cx="2908300" cy="685800"/>
          </a:xfrm>
          <a:prstGeom prst="parallelogram">
            <a:avLst>
              <a:gd name="adj" fmla="val 100561"/>
            </a:avLst>
          </a:prstGeom>
          <a:solidFill>
            <a:srgbClr val="DDDDDD"/>
          </a:solidFill>
          <a:ln w="9525">
            <a:solidFill>
              <a:schemeClr val="tx1"/>
            </a:solidFill>
            <a:miter lim="800000"/>
            <a:headEnd/>
            <a:tailEnd/>
          </a:ln>
        </p:spPr>
        <p:txBody>
          <a:bodyPr wrap="none" anchor="ctr"/>
          <a:lstStyle/>
          <a:p>
            <a:endParaRPr lang="en-US"/>
          </a:p>
        </p:txBody>
      </p:sp>
      <p:sp>
        <p:nvSpPr>
          <p:cNvPr id="33881" name="Rectangle 89"/>
          <p:cNvSpPr>
            <a:spLocks noChangeArrowheads="1"/>
          </p:cNvSpPr>
          <p:nvPr/>
        </p:nvSpPr>
        <p:spPr bwMode="auto">
          <a:xfrm>
            <a:off x="8361363" y="5035550"/>
            <a:ext cx="74612" cy="762000"/>
          </a:xfrm>
          <a:prstGeom prst="rect">
            <a:avLst/>
          </a:prstGeom>
          <a:solidFill>
            <a:srgbClr val="DDDDDD"/>
          </a:solidFill>
          <a:ln w="9525">
            <a:noFill/>
            <a:miter lim="800000"/>
            <a:headEnd/>
            <a:tailEnd/>
          </a:ln>
        </p:spPr>
        <p:txBody>
          <a:bodyPr wrap="none" anchor="ctr"/>
          <a:lstStyle/>
          <a:p>
            <a:pPr algn="ctr"/>
            <a:endParaRPr lang="af-ZA"/>
          </a:p>
        </p:txBody>
      </p:sp>
      <p:sp>
        <p:nvSpPr>
          <p:cNvPr id="33882" name="Freeform 90"/>
          <p:cNvSpPr>
            <a:spLocks/>
          </p:cNvSpPr>
          <p:nvPr/>
        </p:nvSpPr>
        <p:spPr bwMode="auto">
          <a:xfrm>
            <a:off x="8743950" y="5143500"/>
            <a:ext cx="400050" cy="1219200"/>
          </a:xfrm>
          <a:custGeom>
            <a:avLst/>
            <a:gdLst/>
            <a:ahLst/>
            <a:cxnLst>
              <a:cxn ang="0">
                <a:pos x="4" y="0"/>
              </a:cxn>
              <a:cxn ang="0">
                <a:pos x="252" y="0"/>
              </a:cxn>
              <a:cxn ang="0">
                <a:pos x="248" y="768"/>
              </a:cxn>
              <a:cxn ang="0">
                <a:pos x="0" y="652"/>
              </a:cxn>
              <a:cxn ang="0">
                <a:pos x="4" y="0"/>
              </a:cxn>
            </a:cxnLst>
            <a:rect l="0" t="0" r="r" b="b"/>
            <a:pathLst>
              <a:path w="252" h="768">
                <a:moveTo>
                  <a:pt x="4" y="0"/>
                </a:moveTo>
                <a:lnTo>
                  <a:pt x="252" y="0"/>
                </a:lnTo>
                <a:lnTo>
                  <a:pt x="248" y="768"/>
                </a:lnTo>
                <a:lnTo>
                  <a:pt x="0" y="652"/>
                </a:lnTo>
                <a:lnTo>
                  <a:pt x="4" y="0"/>
                </a:lnTo>
                <a:close/>
              </a:path>
            </a:pathLst>
          </a:custGeom>
          <a:gradFill rotWithShape="1">
            <a:gsLst>
              <a:gs pos="0">
                <a:schemeClr val="bg2">
                  <a:gamma/>
                  <a:shade val="15686"/>
                  <a:invGamma/>
                </a:schemeClr>
              </a:gs>
              <a:gs pos="100000">
                <a:schemeClr val="bg2">
                  <a:alpha val="67000"/>
                </a:schemeClr>
              </a:gs>
            </a:gsLst>
            <a:lin ang="0" scaled="1"/>
          </a:gradFill>
          <a:ln w="9525">
            <a:noFill/>
            <a:round/>
            <a:headEnd/>
            <a:tailEnd/>
          </a:ln>
          <a:effectLst/>
        </p:spPr>
        <p:txBody>
          <a:bodyPr/>
          <a:lstStyle/>
          <a:p>
            <a:pPr>
              <a:defRPr/>
            </a:pPr>
            <a:endParaRPr lang="en-US"/>
          </a:p>
        </p:txBody>
      </p:sp>
      <p:sp>
        <p:nvSpPr>
          <p:cNvPr id="33883" name="AutoShape 91"/>
          <p:cNvSpPr>
            <a:spLocks noChangeArrowheads="1"/>
          </p:cNvSpPr>
          <p:nvPr/>
        </p:nvSpPr>
        <p:spPr bwMode="auto">
          <a:xfrm rot="5400000">
            <a:off x="7897019" y="4634706"/>
            <a:ext cx="1000125" cy="265113"/>
          </a:xfrm>
          <a:prstGeom prst="parallelogram">
            <a:avLst>
              <a:gd name="adj" fmla="val 116754"/>
            </a:avLst>
          </a:prstGeom>
          <a:solidFill>
            <a:srgbClr val="DDDDDD"/>
          </a:solidFill>
          <a:ln w="9525">
            <a:noFill/>
            <a:miter lim="800000"/>
            <a:headEnd/>
            <a:tailEnd/>
          </a:ln>
        </p:spPr>
        <p:txBody>
          <a:bodyPr wrap="none" anchor="ctr"/>
          <a:lstStyle/>
          <a:p>
            <a:endParaRPr lang="en-US"/>
          </a:p>
        </p:txBody>
      </p:sp>
      <p:sp>
        <p:nvSpPr>
          <p:cNvPr id="33884" name="AutoShape 92"/>
          <p:cNvSpPr>
            <a:spLocks noChangeArrowheads="1"/>
          </p:cNvSpPr>
          <p:nvPr/>
        </p:nvSpPr>
        <p:spPr bwMode="auto">
          <a:xfrm rot="5400000">
            <a:off x="7463631" y="4418807"/>
            <a:ext cx="1903413" cy="533400"/>
          </a:xfrm>
          <a:prstGeom prst="parallelogram">
            <a:avLst>
              <a:gd name="adj" fmla="val 108623"/>
            </a:avLst>
          </a:prstGeom>
          <a:solidFill>
            <a:srgbClr val="808080"/>
          </a:solidFill>
          <a:ln w="9525">
            <a:noFill/>
            <a:miter lim="800000"/>
            <a:headEnd/>
            <a:tailEnd/>
          </a:ln>
        </p:spPr>
        <p:txBody>
          <a:bodyPr wrap="none" anchor="ctr"/>
          <a:lstStyle/>
          <a:p>
            <a:endParaRPr lang="en-US"/>
          </a:p>
        </p:txBody>
      </p:sp>
      <p:sp>
        <p:nvSpPr>
          <p:cNvPr id="33885" name="Rectangle 93"/>
          <p:cNvSpPr>
            <a:spLocks noChangeArrowheads="1"/>
          </p:cNvSpPr>
          <p:nvPr/>
        </p:nvSpPr>
        <p:spPr bwMode="auto">
          <a:xfrm>
            <a:off x="8329613" y="5018088"/>
            <a:ext cx="74612" cy="762000"/>
          </a:xfrm>
          <a:prstGeom prst="rect">
            <a:avLst/>
          </a:prstGeom>
          <a:solidFill>
            <a:srgbClr val="DDDDDD"/>
          </a:solidFill>
          <a:ln w="9525">
            <a:noFill/>
            <a:miter lim="800000"/>
            <a:headEnd/>
            <a:tailEnd/>
          </a:ln>
        </p:spPr>
        <p:txBody>
          <a:bodyPr wrap="none" anchor="ctr"/>
          <a:lstStyle/>
          <a:p>
            <a:pPr algn="ctr"/>
            <a:endParaRPr lang="af-ZA"/>
          </a:p>
        </p:txBody>
      </p:sp>
      <p:sp>
        <p:nvSpPr>
          <p:cNvPr id="33886" name="AutoShape 94"/>
          <p:cNvSpPr>
            <a:spLocks noChangeArrowheads="1"/>
          </p:cNvSpPr>
          <p:nvPr/>
        </p:nvSpPr>
        <p:spPr bwMode="auto">
          <a:xfrm rot="5400000">
            <a:off x="7781926" y="4546600"/>
            <a:ext cx="1204912" cy="319087"/>
          </a:xfrm>
          <a:prstGeom prst="parallelogram">
            <a:avLst>
              <a:gd name="adj" fmla="val 116413"/>
            </a:avLst>
          </a:prstGeom>
          <a:solidFill>
            <a:srgbClr val="DDDDDD"/>
          </a:solidFill>
          <a:ln w="9525">
            <a:noFill/>
            <a:miter lim="800000"/>
            <a:headEnd/>
            <a:tailEnd/>
          </a:ln>
        </p:spPr>
        <p:txBody>
          <a:bodyPr wrap="none" anchor="ctr"/>
          <a:lstStyle/>
          <a:p>
            <a:endParaRPr lang="en-US"/>
          </a:p>
        </p:txBody>
      </p:sp>
      <p:sp>
        <p:nvSpPr>
          <p:cNvPr id="33887" name="Rectangle 95"/>
          <p:cNvSpPr>
            <a:spLocks noChangeArrowheads="1"/>
          </p:cNvSpPr>
          <p:nvPr/>
        </p:nvSpPr>
        <p:spPr bwMode="auto">
          <a:xfrm>
            <a:off x="8072438" y="5715000"/>
            <a:ext cx="304800" cy="76200"/>
          </a:xfrm>
          <a:prstGeom prst="rect">
            <a:avLst/>
          </a:prstGeom>
          <a:solidFill>
            <a:schemeClr val="tx1"/>
          </a:solidFill>
          <a:ln w="9525">
            <a:noFill/>
            <a:miter lim="800000"/>
            <a:headEnd/>
            <a:tailEnd/>
          </a:ln>
        </p:spPr>
        <p:txBody>
          <a:bodyPr wrap="none" anchor="ctr"/>
          <a:lstStyle/>
          <a:p>
            <a:endParaRPr lang="en-US"/>
          </a:p>
        </p:txBody>
      </p:sp>
      <p:sp>
        <p:nvSpPr>
          <p:cNvPr id="33888" name="Rectangle 96"/>
          <p:cNvSpPr>
            <a:spLocks noChangeArrowheads="1"/>
          </p:cNvSpPr>
          <p:nvPr/>
        </p:nvSpPr>
        <p:spPr bwMode="auto">
          <a:xfrm>
            <a:off x="7234238" y="5713413"/>
            <a:ext cx="1143000" cy="74612"/>
          </a:xfrm>
          <a:prstGeom prst="rect">
            <a:avLst/>
          </a:prstGeom>
          <a:solidFill>
            <a:schemeClr val="tx1"/>
          </a:solidFill>
          <a:ln w="9525">
            <a:noFill/>
            <a:miter lim="800000"/>
            <a:headEnd/>
            <a:tailEnd/>
          </a:ln>
        </p:spPr>
        <p:txBody>
          <a:bodyPr wrap="none" anchor="ctr"/>
          <a:lstStyle/>
          <a:p>
            <a:endParaRPr lang="en-US"/>
          </a:p>
        </p:txBody>
      </p:sp>
      <p:grpSp>
        <p:nvGrpSpPr>
          <p:cNvPr id="4" name="Group 97"/>
          <p:cNvGrpSpPr>
            <a:grpSpLocks/>
          </p:cNvGrpSpPr>
          <p:nvPr/>
        </p:nvGrpSpPr>
        <p:grpSpPr bwMode="auto">
          <a:xfrm>
            <a:off x="8077200" y="4343400"/>
            <a:ext cx="268288" cy="1446213"/>
            <a:chOff x="4564" y="2294"/>
            <a:chExt cx="169" cy="911"/>
          </a:xfrm>
        </p:grpSpPr>
        <p:sp>
          <p:nvSpPr>
            <p:cNvPr id="24602" name="AutoShape 98"/>
            <p:cNvSpPr>
              <a:spLocks noChangeArrowheads="1"/>
            </p:cNvSpPr>
            <p:nvPr/>
          </p:nvSpPr>
          <p:spPr bwMode="auto">
            <a:xfrm>
              <a:off x="4564" y="3137"/>
              <a:ext cx="144" cy="68"/>
            </a:xfrm>
            <a:prstGeom prst="can">
              <a:avLst>
                <a:gd name="adj" fmla="val 39065"/>
              </a:avLst>
            </a:prstGeom>
            <a:gradFill rotWithShape="1">
              <a:gsLst>
                <a:gs pos="0">
                  <a:schemeClr val="bg2"/>
                </a:gs>
                <a:gs pos="100000">
                  <a:schemeClr val="bg1"/>
                </a:gs>
              </a:gsLst>
              <a:lin ang="5400000" scaled="1"/>
            </a:gradFill>
            <a:ln w="6350">
              <a:solidFill>
                <a:schemeClr val="tx1"/>
              </a:solidFill>
              <a:round/>
              <a:headEnd/>
              <a:tailEnd/>
            </a:ln>
          </p:spPr>
          <p:txBody>
            <a:bodyPr wrap="none" anchor="ctr"/>
            <a:lstStyle/>
            <a:p>
              <a:endParaRPr lang="en-US"/>
            </a:p>
          </p:txBody>
        </p:sp>
        <p:sp>
          <p:nvSpPr>
            <p:cNvPr id="33891" name="AutoShape 99"/>
            <p:cNvSpPr>
              <a:spLocks noChangeArrowheads="1"/>
            </p:cNvSpPr>
            <p:nvPr/>
          </p:nvSpPr>
          <p:spPr bwMode="auto">
            <a:xfrm>
              <a:off x="4656" y="2688"/>
              <a:ext cx="47" cy="464"/>
            </a:xfrm>
            <a:prstGeom prst="can">
              <a:avLst>
                <a:gd name="adj" fmla="val 59417"/>
              </a:avLst>
            </a:prstGeom>
            <a:gradFill rotWithShape="1">
              <a:gsLst>
                <a:gs pos="0">
                  <a:schemeClr val="bg2"/>
                </a:gs>
                <a:gs pos="50000">
                  <a:schemeClr val="bg1"/>
                </a:gs>
                <a:gs pos="100000">
                  <a:schemeClr val="bg2"/>
                </a:gs>
              </a:gsLst>
              <a:lin ang="0" scaled="1"/>
            </a:gradFill>
            <a:ln w="6350">
              <a:solidFill>
                <a:schemeClr val="tx1"/>
              </a:solidFill>
              <a:round/>
              <a:headEnd/>
              <a:tailEnd/>
            </a:ln>
            <a:effectLst/>
          </p:spPr>
          <p:txBody>
            <a:bodyPr wrap="none" anchor="ctr"/>
            <a:lstStyle/>
            <a:p>
              <a:pPr>
                <a:defRPr/>
              </a:pPr>
              <a:endParaRPr lang="en-US"/>
            </a:p>
          </p:txBody>
        </p:sp>
        <p:sp>
          <p:nvSpPr>
            <p:cNvPr id="24604" name="AutoShape 100"/>
            <p:cNvSpPr>
              <a:spLocks noChangeArrowheads="1"/>
            </p:cNvSpPr>
            <p:nvPr/>
          </p:nvSpPr>
          <p:spPr bwMode="auto">
            <a:xfrm rot="5400000">
              <a:off x="4430" y="2471"/>
              <a:ext cx="480" cy="126"/>
            </a:xfrm>
            <a:prstGeom prst="parallelogram">
              <a:avLst>
                <a:gd name="adj" fmla="val 115485"/>
              </a:avLst>
            </a:prstGeom>
            <a:solidFill>
              <a:srgbClr val="DDDDDD"/>
            </a:solidFill>
            <a:ln w="9525">
              <a:solidFill>
                <a:schemeClr val="tx1"/>
              </a:solidFill>
              <a:miter lim="800000"/>
              <a:headEnd/>
              <a:tailEnd/>
            </a:ln>
          </p:spPr>
          <p:txBody>
            <a:bodyPr wrap="none" anchor="ctr"/>
            <a:lstStyle/>
            <a:p>
              <a:endParaRPr lang="en-US"/>
            </a:p>
          </p:txBody>
        </p:sp>
      </p:grpSp>
      <p:grpSp>
        <p:nvGrpSpPr>
          <p:cNvPr id="5" name="Group 101"/>
          <p:cNvGrpSpPr>
            <a:grpSpLocks/>
          </p:cNvGrpSpPr>
          <p:nvPr/>
        </p:nvGrpSpPr>
        <p:grpSpPr bwMode="auto">
          <a:xfrm>
            <a:off x="7007225" y="4352925"/>
            <a:ext cx="268288" cy="1446213"/>
            <a:chOff x="4564" y="2294"/>
            <a:chExt cx="169" cy="911"/>
          </a:xfrm>
        </p:grpSpPr>
        <p:sp>
          <p:nvSpPr>
            <p:cNvPr id="24599" name="AutoShape 102"/>
            <p:cNvSpPr>
              <a:spLocks noChangeArrowheads="1"/>
            </p:cNvSpPr>
            <p:nvPr/>
          </p:nvSpPr>
          <p:spPr bwMode="auto">
            <a:xfrm>
              <a:off x="4564" y="3137"/>
              <a:ext cx="144" cy="68"/>
            </a:xfrm>
            <a:prstGeom prst="can">
              <a:avLst>
                <a:gd name="adj" fmla="val 39065"/>
              </a:avLst>
            </a:prstGeom>
            <a:gradFill rotWithShape="1">
              <a:gsLst>
                <a:gs pos="0">
                  <a:schemeClr val="bg2"/>
                </a:gs>
                <a:gs pos="100000">
                  <a:schemeClr val="bg1"/>
                </a:gs>
              </a:gsLst>
              <a:lin ang="5400000" scaled="1"/>
            </a:gradFill>
            <a:ln w="6350">
              <a:solidFill>
                <a:schemeClr val="tx1"/>
              </a:solidFill>
              <a:round/>
              <a:headEnd/>
              <a:tailEnd/>
            </a:ln>
          </p:spPr>
          <p:txBody>
            <a:bodyPr wrap="none" anchor="ctr"/>
            <a:lstStyle/>
            <a:p>
              <a:endParaRPr lang="en-US"/>
            </a:p>
          </p:txBody>
        </p:sp>
        <p:sp>
          <p:nvSpPr>
            <p:cNvPr id="33895" name="AutoShape 103"/>
            <p:cNvSpPr>
              <a:spLocks noChangeArrowheads="1"/>
            </p:cNvSpPr>
            <p:nvPr/>
          </p:nvSpPr>
          <p:spPr bwMode="auto">
            <a:xfrm>
              <a:off x="4656" y="2688"/>
              <a:ext cx="47" cy="464"/>
            </a:xfrm>
            <a:prstGeom prst="can">
              <a:avLst>
                <a:gd name="adj" fmla="val 59417"/>
              </a:avLst>
            </a:prstGeom>
            <a:gradFill rotWithShape="1">
              <a:gsLst>
                <a:gs pos="0">
                  <a:schemeClr val="bg2"/>
                </a:gs>
                <a:gs pos="50000">
                  <a:schemeClr val="bg1"/>
                </a:gs>
                <a:gs pos="100000">
                  <a:schemeClr val="bg2"/>
                </a:gs>
              </a:gsLst>
              <a:lin ang="0" scaled="1"/>
            </a:gradFill>
            <a:ln w="6350">
              <a:solidFill>
                <a:schemeClr val="tx1"/>
              </a:solidFill>
              <a:round/>
              <a:headEnd/>
              <a:tailEnd/>
            </a:ln>
            <a:effectLst/>
          </p:spPr>
          <p:txBody>
            <a:bodyPr wrap="none" anchor="ctr"/>
            <a:lstStyle/>
            <a:p>
              <a:pPr>
                <a:defRPr/>
              </a:pPr>
              <a:endParaRPr lang="en-US"/>
            </a:p>
          </p:txBody>
        </p:sp>
        <p:sp>
          <p:nvSpPr>
            <p:cNvPr id="24601" name="AutoShape 104"/>
            <p:cNvSpPr>
              <a:spLocks noChangeArrowheads="1"/>
            </p:cNvSpPr>
            <p:nvPr/>
          </p:nvSpPr>
          <p:spPr bwMode="auto">
            <a:xfrm rot="5400000">
              <a:off x="4430" y="2471"/>
              <a:ext cx="480" cy="126"/>
            </a:xfrm>
            <a:prstGeom prst="parallelogram">
              <a:avLst>
                <a:gd name="adj" fmla="val 115485"/>
              </a:avLst>
            </a:prstGeom>
            <a:solidFill>
              <a:srgbClr val="DDDDDD"/>
            </a:solidFill>
            <a:ln w="9525">
              <a:solidFill>
                <a:schemeClr val="tx1"/>
              </a:solidFill>
              <a:miter lim="800000"/>
              <a:headEnd/>
              <a:tailEnd/>
            </a:ln>
          </p:spPr>
          <p:txBody>
            <a:bodyPr wrap="none" anchor="ctr"/>
            <a:lstStyle/>
            <a:p>
              <a:endParaRPr lang="en-US"/>
            </a:p>
          </p:txBody>
        </p:sp>
      </p:grpSp>
      <p:sp>
        <p:nvSpPr>
          <p:cNvPr id="33897" name="Text Box 105"/>
          <p:cNvSpPr txBox="1">
            <a:spLocks noChangeArrowheads="1"/>
          </p:cNvSpPr>
          <p:nvPr/>
        </p:nvSpPr>
        <p:spPr bwMode="auto">
          <a:xfrm>
            <a:off x="0" y="2895600"/>
            <a:ext cx="3124200" cy="2308225"/>
          </a:xfrm>
          <a:prstGeom prst="rect">
            <a:avLst/>
          </a:prstGeom>
          <a:noFill/>
          <a:ln w="9525">
            <a:noFill/>
            <a:miter lim="800000"/>
            <a:headEnd/>
            <a:tailEnd/>
          </a:ln>
        </p:spPr>
        <p:txBody>
          <a:bodyPr>
            <a:spAutoFit/>
          </a:bodyPr>
          <a:lstStyle/>
          <a:p>
            <a:pPr algn="just"/>
            <a:r>
              <a:rPr lang="en-US" b="1">
                <a:solidFill>
                  <a:schemeClr val="bg1"/>
                </a:solidFill>
                <a:latin typeface="Times New Roman" pitchFamily="18" charset="0"/>
                <a:sym typeface="Wingdings" pitchFamily="2" charset="2"/>
              </a:rPr>
              <a:t> </a:t>
            </a:r>
            <a:r>
              <a:rPr lang="en-US" sz="2400" b="1">
                <a:solidFill>
                  <a:schemeClr val="bg1"/>
                </a:solidFill>
                <a:latin typeface="Times New Roman" pitchFamily="18" charset="0"/>
              </a:rPr>
              <a:t>Trả lời: Bóng tối và bóng nửa tối bị thu hẹp dần lại. Khi tấm bìa gần màn chắn thì bóng nửa tối biến mất, chỉ còn bóng tối.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3798"/>
                                        </p:tgtEl>
                                        <p:attrNameLst>
                                          <p:attrName>style.visibility</p:attrName>
                                        </p:attrNameLst>
                                      </p:cBhvr>
                                      <p:to>
                                        <p:strVal val="visible"/>
                                      </p:to>
                                    </p:set>
                                    <p:anim calcmode="discrete" valueType="clr">
                                      <p:cBhvr override="childStyle">
                                        <p:cTn id="7" dur="80"/>
                                        <p:tgtEl>
                                          <p:spTgt spid="337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3798"/>
                                        </p:tgtEl>
                                        <p:attrNameLst>
                                          <p:attrName>fillcolor</p:attrName>
                                        </p:attrNameLst>
                                      </p:cBhvr>
                                      <p:tavLst>
                                        <p:tav tm="0">
                                          <p:val>
                                            <p:clrVal>
                                              <a:schemeClr val="accent2"/>
                                            </p:clrVal>
                                          </p:val>
                                        </p:tav>
                                        <p:tav tm="50000">
                                          <p:val>
                                            <p:clrVal>
                                              <a:schemeClr val="hlink"/>
                                            </p:clrVal>
                                          </p:val>
                                        </p:tav>
                                      </p:tavLst>
                                    </p:anim>
                                    <p:set>
                                      <p:cBhvr>
                                        <p:cTn id="9" dur="80"/>
                                        <p:tgtEl>
                                          <p:spTgt spid="3379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3801"/>
                                        </p:tgtEl>
                                        <p:attrNameLst>
                                          <p:attrName>style.visibility</p:attrName>
                                        </p:attrNameLst>
                                      </p:cBhvr>
                                      <p:to>
                                        <p:strVal val="visible"/>
                                      </p:to>
                                    </p:set>
                                    <p:animEffect transition="in" filter="blinds(horizontal)">
                                      <p:cBhvr>
                                        <p:cTn id="14" dur="500"/>
                                        <p:tgtEl>
                                          <p:spTgt spid="3380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3869"/>
                                        </p:tgtEl>
                                        <p:attrNameLst>
                                          <p:attrName>style.visibility</p:attrName>
                                        </p:attrNameLst>
                                      </p:cBhvr>
                                      <p:to>
                                        <p:strVal val="visible"/>
                                      </p:to>
                                    </p:set>
                                    <p:animEffect transition="in" filter="wipe(left)">
                                      <p:cBhvr>
                                        <p:cTn id="19" dur="200"/>
                                        <p:tgtEl>
                                          <p:spTgt spid="33869"/>
                                        </p:tgtEl>
                                      </p:cBhvr>
                                    </p:animEffect>
                                  </p:childTnLst>
                                </p:cTn>
                              </p:par>
                              <p:par>
                                <p:cTn id="20" presetID="1" presetClass="emph" presetSubtype="2" fill="hold" nodeType="withEffect">
                                  <p:stCondLst>
                                    <p:cond delay="0"/>
                                  </p:stCondLst>
                                  <p:childTnLst>
                                    <p:animClr clrSpc="rgb" dir="cw">
                                      <p:cBhvr>
                                        <p:cTn id="21" dur="500" fill="hold"/>
                                        <p:tgtEl>
                                          <p:spTgt spid="33861"/>
                                        </p:tgtEl>
                                        <p:attrNameLst>
                                          <p:attrName>fillcolor</p:attrName>
                                        </p:attrNameLst>
                                      </p:cBhvr>
                                      <p:to>
                                        <a:srgbClr val="FFFF66"/>
                                      </p:to>
                                    </p:animClr>
                                    <p:set>
                                      <p:cBhvr>
                                        <p:cTn id="22" dur="500" fill="hold"/>
                                        <p:tgtEl>
                                          <p:spTgt spid="33861"/>
                                        </p:tgtEl>
                                        <p:attrNameLst>
                                          <p:attrName>fill.type</p:attrName>
                                        </p:attrNameLst>
                                      </p:cBhvr>
                                      <p:to>
                                        <p:strVal val="solid"/>
                                      </p:to>
                                    </p:set>
                                    <p:set>
                                      <p:cBhvr>
                                        <p:cTn id="23" dur="500" fill="hold"/>
                                        <p:tgtEl>
                                          <p:spTgt spid="33861"/>
                                        </p:tgtEl>
                                        <p:attrNameLst>
                                          <p:attrName>fill.on</p:attrName>
                                        </p:attrNameLst>
                                      </p:cBhvr>
                                      <p:to>
                                        <p:strVal val="true"/>
                                      </p:to>
                                    </p:set>
                                  </p:childTnLst>
                                </p:cTn>
                              </p:par>
                              <p:par>
                                <p:cTn id="24" presetID="1" presetClass="emph" presetSubtype="2" fill="hold" grpId="0" nodeType="withEffect">
                                  <p:stCondLst>
                                    <p:cond delay="0"/>
                                  </p:stCondLst>
                                  <p:childTnLst>
                                    <p:animClr clrSpc="rgb" dir="cw">
                                      <p:cBhvr>
                                        <p:cTn id="25" dur="500" fill="hold"/>
                                        <p:tgtEl>
                                          <p:spTgt spid="33855"/>
                                        </p:tgtEl>
                                        <p:attrNameLst>
                                          <p:attrName>fillcolor</p:attrName>
                                        </p:attrNameLst>
                                      </p:cBhvr>
                                      <p:to>
                                        <a:srgbClr val="CCECFF"/>
                                      </p:to>
                                    </p:animClr>
                                    <p:set>
                                      <p:cBhvr>
                                        <p:cTn id="26" dur="500" fill="hold"/>
                                        <p:tgtEl>
                                          <p:spTgt spid="33855"/>
                                        </p:tgtEl>
                                        <p:attrNameLst>
                                          <p:attrName>fill.type</p:attrName>
                                        </p:attrNameLst>
                                      </p:cBhvr>
                                      <p:to>
                                        <p:strVal val="solid"/>
                                      </p:to>
                                    </p:set>
                                    <p:set>
                                      <p:cBhvr>
                                        <p:cTn id="27" dur="500" fill="hold"/>
                                        <p:tgtEl>
                                          <p:spTgt spid="33855"/>
                                        </p:tgtEl>
                                        <p:attrNameLst>
                                          <p:attrName>fill.on</p:attrName>
                                        </p:attrNameLst>
                                      </p:cBhvr>
                                      <p:to>
                                        <p:strVal val="true"/>
                                      </p:to>
                                    </p:set>
                                  </p:childTnLst>
                                </p:cTn>
                              </p:par>
                              <p:par>
                                <p:cTn id="28" presetID="10" presetClass="entr" presetSubtype="0" fill="hold" grpId="0" nodeType="withEffect">
                                  <p:stCondLst>
                                    <p:cond delay="0"/>
                                  </p:stCondLst>
                                  <p:childTnLst>
                                    <p:set>
                                      <p:cBhvr>
                                        <p:cTn id="29" dur="1" fill="hold">
                                          <p:stCondLst>
                                            <p:cond delay="0"/>
                                          </p:stCondLst>
                                        </p:cTn>
                                        <p:tgtEl>
                                          <p:spTgt spid="33888"/>
                                        </p:tgtEl>
                                        <p:attrNameLst>
                                          <p:attrName>style.visibility</p:attrName>
                                        </p:attrNameLst>
                                      </p:cBhvr>
                                      <p:to>
                                        <p:strVal val="visible"/>
                                      </p:to>
                                    </p:set>
                                    <p:animEffect transition="in" filter="fade">
                                      <p:cBhvr>
                                        <p:cTn id="30" dur="100"/>
                                        <p:tgtEl>
                                          <p:spTgt spid="3388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3882"/>
                                        </p:tgtEl>
                                        <p:attrNameLst>
                                          <p:attrName>style.visibility</p:attrName>
                                        </p:attrNameLst>
                                      </p:cBhvr>
                                      <p:to>
                                        <p:strVal val="visible"/>
                                      </p:to>
                                    </p:set>
                                    <p:animEffect transition="in" filter="fade">
                                      <p:cBhvr>
                                        <p:cTn id="33" dur="100"/>
                                        <p:tgtEl>
                                          <p:spTgt spid="3388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3884"/>
                                        </p:tgtEl>
                                        <p:attrNameLst>
                                          <p:attrName>style.visibility</p:attrName>
                                        </p:attrNameLst>
                                      </p:cBhvr>
                                      <p:to>
                                        <p:strVal val="visible"/>
                                      </p:to>
                                    </p:set>
                                    <p:animEffect transition="in" filter="fade">
                                      <p:cBhvr>
                                        <p:cTn id="36" dur="500"/>
                                        <p:tgtEl>
                                          <p:spTgt spid="33884"/>
                                        </p:tgtEl>
                                      </p:cBhvr>
                                    </p:animEffect>
                                  </p:childTnLst>
                                </p:cTn>
                              </p:par>
                              <p:par>
                                <p:cTn id="37" presetID="1" presetClass="emph" presetSubtype="2" fill="hold" grpId="0" nodeType="withEffect">
                                  <p:stCondLst>
                                    <p:cond delay="0"/>
                                  </p:stCondLst>
                                  <p:childTnLst>
                                    <p:animClr clrSpc="rgb" dir="cw">
                                      <p:cBhvr>
                                        <p:cTn id="38" dur="500" fill="hold"/>
                                        <p:tgtEl>
                                          <p:spTgt spid="33885"/>
                                        </p:tgtEl>
                                        <p:attrNameLst>
                                          <p:attrName>fillcolor</p:attrName>
                                        </p:attrNameLst>
                                      </p:cBhvr>
                                      <p:to>
                                        <a:schemeClr val="tx1"/>
                                      </p:to>
                                    </p:animClr>
                                    <p:set>
                                      <p:cBhvr>
                                        <p:cTn id="39" dur="500" fill="hold"/>
                                        <p:tgtEl>
                                          <p:spTgt spid="33885"/>
                                        </p:tgtEl>
                                        <p:attrNameLst>
                                          <p:attrName>fill.type</p:attrName>
                                        </p:attrNameLst>
                                      </p:cBhvr>
                                      <p:to>
                                        <p:strVal val="solid"/>
                                      </p:to>
                                    </p:set>
                                    <p:set>
                                      <p:cBhvr>
                                        <p:cTn id="40" dur="500" fill="hold"/>
                                        <p:tgtEl>
                                          <p:spTgt spid="33885"/>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500" fill="hold"/>
                                        <p:tgtEl>
                                          <p:spTgt spid="33886"/>
                                        </p:tgtEl>
                                        <p:attrNameLst>
                                          <p:attrName>fillcolor</p:attrName>
                                        </p:attrNameLst>
                                      </p:cBhvr>
                                      <p:to>
                                        <a:schemeClr val="tx1"/>
                                      </p:to>
                                    </p:animClr>
                                    <p:set>
                                      <p:cBhvr>
                                        <p:cTn id="43" dur="500" fill="hold"/>
                                        <p:tgtEl>
                                          <p:spTgt spid="33886"/>
                                        </p:tgtEl>
                                        <p:attrNameLst>
                                          <p:attrName>fill.type</p:attrName>
                                        </p:attrNameLst>
                                      </p:cBhvr>
                                      <p:to>
                                        <p:strVal val="solid"/>
                                      </p:to>
                                    </p:set>
                                    <p:set>
                                      <p:cBhvr>
                                        <p:cTn id="44" dur="500" fill="hold"/>
                                        <p:tgtEl>
                                          <p:spTgt spid="33886"/>
                                        </p:tgtEl>
                                        <p:attrNameLst>
                                          <p:attrName>fill.on</p:attrName>
                                        </p:attrNameLst>
                                      </p:cBhvr>
                                      <p:to>
                                        <p:strVal val="true"/>
                                      </p:to>
                                    </p:set>
                                  </p:childTnLst>
                                </p:cTn>
                              </p:par>
                              <p:par>
                                <p:cTn id="45" presetID="22" presetClass="entr" presetSubtype="8" fill="hold" grpId="0" nodeType="withEffect">
                                  <p:stCondLst>
                                    <p:cond delay="0"/>
                                  </p:stCondLst>
                                  <p:childTnLst>
                                    <p:set>
                                      <p:cBhvr>
                                        <p:cTn id="46" dur="1" fill="hold">
                                          <p:stCondLst>
                                            <p:cond delay="0"/>
                                          </p:stCondLst>
                                        </p:cTn>
                                        <p:tgtEl>
                                          <p:spTgt spid="33887"/>
                                        </p:tgtEl>
                                        <p:attrNameLst>
                                          <p:attrName>style.visibility</p:attrName>
                                        </p:attrNameLst>
                                      </p:cBhvr>
                                      <p:to>
                                        <p:strVal val="visible"/>
                                      </p:to>
                                    </p:set>
                                    <p:animEffect transition="in" filter="wipe(left)">
                                      <p:cBhvr>
                                        <p:cTn id="47" dur="500"/>
                                        <p:tgtEl>
                                          <p:spTgt spid="33887"/>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xit" presetSubtype="12" fill="hold" grpId="1" nodeType="clickEffect">
                                  <p:stCondLst>
                                    <p:cond delay="0"/>
                                  </p:stCondLst>
                                  <p:childTnLst>
                                    <p:animEffect transition="out" filter="strips(downLeft)">
                                      <p:cBhvr>
                                        <p:cTn id="51" dur="2500"/>
                                        <p:tgtEl>
                                          <p:spTgt spid="33888"/>
                                        </p:tgtEl>
                                      </p:cBhvr>
                                    </p:animEffect>
                                    <p:set>
                                      <p:cBhvr>
                                        <p:cTn id="52" dur="1" fill="hold">
                                          <p:stCondLst>
                                            <p:cond delay="2499"/>
                                          </p:stCondLst>
                                        </p:cTn>
                                        <p:tgtEl>
                                          <p:spTgt spid="33888"/>
                                        </p:tgtEl>
                                        <p:attrNameLst>
                                          <p:attrName>style.visibility</p:attrName>
                                        </p:attrNameLst>
                                      </p:cBhvr>
                                      <p:to>
                                        <p:strVal val="hidden"/>
                                      </p:to>
                                    </p:set>
                                  </p:childTnLst>
                                </p:cTn>
                              </p:par>
                              <p:par>
                                <p:cTn id="53" presetID="63" presetClass="path" presetSubtype="0" accel="50000" decel="50000" fill="hold" nodeType="withEffect">
                                  <p:stCondLst>
                                    <p:cond delay="0"/>
                                  </p:stCondLst>
                                  <p:childTnLst>
                                    <p:animMotion origin="layout" path="M 3.33333E-6 -4.23317E-7 L 0.11666 -4.23317E-7 " pathEditMode="relative" rAng="0" ptsTypes="AA">
                                      <p:cBhvr>
                                        <p:cTn id="54" dur="2000" fill="hold"/>
                                        <p:tgtEl>
                                          <p:spTgt spid="5"/>
                                        </p:tgtEl>
                                        <p:attrNameLst>
                                          <p:attrName>ppt_x</p:attrName>
                                          <p:attrName>ppt_y</p:attrName>
                                        </p:attrNameLst>
                                      </p:cBhvr>
                                      <p:rCtr x="58" y="0"/>
                                    </p:animMotion>
                                  </p:childTnLst>
                                </p:cTn>
                              </p:par>
                              <p:par>
                                <p:cTn id="55" presetID="10" presetClass="exit" presetSubtype="0" fill="hold" grpId="1" nodeType="withEffect">
                                  <p:stCondLst>
                                    <p:cond delay="0"/>
                                  </p:stCondLst>
                                  <p:childTnLst>
                                    <p:animEffect transition="out" filter="fade">
                                      <p:cBhvr>
                                        <p:cTn id="56" dur="3000"/>
                                        <p:tgtEl>
                                          <p:spTgt spid="33884"/>
                                        </p:tgtEl>
                                      </p:cBhvr>
                                    </p:animEffect>
                                    <p:set>
                                      <p:cBhvr>
                                        <p:cTn id="57" dur="1" fill="hold">
                                          <p:stCondLst>
                                            <p:cond delay="2999"/>
                                          </p:stCondLst>
                                        </p:cTn>
                                        <p:tgtEl>
                                          <p:spTgt spid="33884"/>
                                        </p:tgtEl>
                                        <p:attrNameLst>
                                          <p:attrName>style.visibility</p:attrName>
                                        </p:attrNameLst>
                                      </p:cBhvr>
                                      <p:to>
                                        <p:strVal val="hidden"/>
                                      </p:to>
                                    </p:set>
                                  </p:childTnLst>
                                </p:cTn>
                              </p:par>
                              <p:par>
                                <p:cTn id="58" presetID="10" presetClass="exit" presetSubtype="0" fill="hold" grpId="0" nodeType="withEffect">
                                  <p:stCondLst>
                                    <p:cond delay="0"/>
                                  </p:stCondLst>
                                  <p:childTnLst>
                                    <p:animEffect transition="out" filter="fade">
                                      <p:cBhvr>
                                        <p:cTn id="59" dur="3000"/>
                                        <p:tgtEl>
                                          <p:spTgt spid="33886"/>
                                        </p:tgtEl>
                                      </p:cBhvr>
                                    </p:animEffect>
                                    <p:set>
                                      <p:cBhvr>
                                        <p:cTn id="60" dur="1" fill="hold">
                                          <p:stCondLst>
                                            <p:cond delay="2999"/>
                                          </p:stCondLst>
                                        </p:cTn>
                                        <p:tgtEl>
                                          <p:spTgt spid="33886"/>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3000"/>
                                        <p:tgtEl>
                                          <p:spTgt spid="33885"/>
                                        </p:tgtEl>
                                      </p:cBhvr>
                                    </p:animEffect>
                                    <p:set>
                                      <p:cBhvr>
                                        <p:cTn id="63" dur="1" fill="hold">
                                          <p:stCondLst>
                                            <p:cond delay="2999"/>
                                          </p:stCondLst>
                                        </p:cTn>
                                        <p:tgtEl>
                                          <p:spTgt spid="33885"/>
                                        </p:tgtEl>
                                        <p:attrNameLst>
                                          <p:attrName>style.visibility</p:attrName>
                                        </p:attrNameLst>
                                      </p:cBhvr>
                                      <p:to>
                                        <p:strVal val="hidden"/>
                                      </p:to>
                                    </p:set>
                                  </p:childTnLst>
                                </p:cTn>
                              </p:par>
                              <p:par>
                                <p:cTn id="64" presetID="1" presetClass="emph" presetSubtype="2" fill="hold" nodeType="withEffect">
                                  <p:stCondLst>
                                    <p:cond delay="0"/>
                                  </p:stCondLst>
                                  <p:childTnLst>
                                    <p:animClr clrSpc="rgb" dir="cw">
                                      <p:cBhvr>
                                        <p:cTn id="65" dur="500" fill="hold"/>
                                        <p:tgtEl>
                                          <p:spTgt spid="33880"/>
                                        </p:tgtEl>
                                        <p:attrNameLst>
                                          <p:attrName>fillcolor</p:attrName>
                                        </p:attrNameLst>
                                      </p:cBhvr>
                                      <p:to>
                                        <a:schemeClr val="bg1"/>
                                      </p:to>
                                    </p:animClr>
                                    <p:set>
                                      <p:cBhvr>
                                        <p:cTn id="66" dur="500" fill="hold"/>
                                        <p:tgtEl>
                                          <p:spTgt spid="33880"/>
                                        </p:tgtEl>
                                        <p:attrNameLst>
                                          <p:attrName>fill.type</p:attrName>
                                        </p:attrNameLst>
                                      </p:cBhvr>
                                      <p:to>
                                        <p:strVal val="solid"/>
                                      </p:to>
                                    </p:set>
                                    <p:set>
                                      <p:cBhvr>
                                        <p:cTn id="67" dur="500" fill="hold"/>
                                        <p:tgtEl>
                                          <p:spTgt spid="33880"/>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33881"/>
                                        </p:tgtEl>
                                        <p:attrNameLst>
                                          <p:attrName>fillcolor</p:attrName>
                                        </p:attrNameLst>
                                      </p:cBhvr>
                                      <p:to>
                                        <a:schemeClr val="tx1"/>
                                      </p:to>
                                    </p:animClr>
                                    <p:set>
                                      <p:cBhvr>
                                        <p:cTn id="70" dur="500" fill="hold"/>
                                        <p:tgtEl>
                                          <p:spTgt spid="33881"/>
                                        </p:tgtEl>
                                        <p:attrNameLst>
                                          <p:attrName>fill.type</p:attrName>
                                        </p:attrNameLst>
                                      </p:cBhvr>
                                      <p:to>
                                        <p:strVal val="solid"/>
                                      </p:to>
                                    </p:set>
                                    <p:set>
                                      <p:cBhvr>
                                        <p:cTn id="71" dur="500" fill="hold"/>
                                        <p:tgtEl>
                                          <p:spTgt spid="33881"/>
                                        </p:tgtEl>
                                        <p:attrNameLst>
                                          <p:attrName>fill.on</p:attrName>
                                        </p:attrNameLst>
                                      </p:cBhvr>
                                      <p:to>
                                        <p:strVal val="true"/>
                                      </p:to>
                                    </p:set>
                                  </p:childTnLst>
                                </p:cTn>
                              </p:par>
                              <p:par>
                                <p:cTn id="72" presetID="1" presetClass="emph" presetSubtype="2" fill="hold" nodeType="withEffect">
                                  <p:stCondLst>
                                    <p:cond delay="0"/>
                                  </p:stCondLst>
                                  <p:childTnLst>
                                    <p:animClr clrSpc="rgb" dir="cw">
                                      <p:cBhvr>
                                        <p:cTn id="73" dur="500" fill="hold"/>
                                        <p:tgtEl>
                                          <p:spTgt spid="33883"/>
                                        </p:tgtEl>
                                        <p:attrNameLst>
                                          <p:attrName>fillcolor</p:attrName>
                                        </p:attrNameLst>
                                      </p:cBhvr>
                                      <p:to>
                                        <a:schemeClr val="tx1"/>
                                      </p:to>
                                    </p:animClr>
                                    <p:set>
                                      <p:cBhvr>
                                        <p:cTn id="74" dur="500" fill="hold"/>
                                        <p:tgtEl>
                                          <p:spTgt spid="33883"/>
                                        </p:tgtEl>
                                        <p:attrNameLst>
                                          <p:attrName>fill.type</p:attrName>
                                        </p:attrNameLst>
                                      </p:cBhvr>
                                      <p:to>
                                        <p:strVal val="solid"/>
                                      </p:to>
                                    </p:set>
                                    <p:set>
                                      <p:cBhvr>
                                        <p:cTn id="75" dur="500" fill="hold"/>
                                        <p:tgtEl>
                                          <p:spTgt spid="33883"/>
                                        </p:tgtEl>
                                        <p:attrNameLst>
                                          <p:attrName>fill.on</p:attrName>
                                        </p:attrNameLst>
                                      </p:cBhvr>
                                      <p:to>
                                        <p:strVal val="true"/>
                                      </p:to>
                                    </p:set>
                                  </p:childTnLst>
                                </p:cTn>
                              </p:par>
                              <p:par>
                                <p:cTn id="76" presetID="10" presetClass="entr" presetSubtype="0" fill="hold" grpId="1" nodeType="withEffect">
                                  <p:stCondLst>
                                    <p:cond delay="0"/>
                                  </p:stCondLst>
                                  <p:childTnLst>
                                    <p:set>
                                      <p:cBhvr>
                                        <p:cTn id="77" dur="1" fill="hold">
                                          <p:stCondLst>
                                            <p:cond delay="0"/>
                                          </p:stCondLst>
                                        </p:cTn>
                                        <p:tgtEl>
                                          <p:spTgt spid="33882"/>
                                        </p:tgtEl>
                                        <p:attrNameLst>
                                          <p:attrName>style.visibility</p:attrName>
                                        </p:attrNameLst>
                                      </p:cBhvr>
                                      <p:to>
                                        <p:strVal val="visible"/>
                                      </p:to>
                                    </p:set>
                                    <p:animEffect transition="in" filter="fade">
                                      <p:cBhvr>
                                        <p:cTn id="78" dur="100"/>
                                        <p:tgtEl>
                                          <p:spTgt spid="33882"/>
                                        </p:tgtEl>
                                      </p:cBhvr>
                                    </p:animEffect>
                                  </p:childTnLst>
                                </p:cTn>
                              </p:par>
                            </p:childTnLst>
                          </p:cTn>
                        </p:par>
                        <p:par>
                          <p:cTn id="79" fill="hold">
                            <p:stCondLst>
                              <p:cond delay="3000"/>
                            </p:stCondLst>
                            <p:childTnLst>
                              <p:par>
                                <p:cTn id="80" presetID="10" presetClass="entr" presetSubtype="0" fill="hold" nodeType="afterEffect">
                                  <p:stCondLst>
                                    <p:cond delay="0"/>
                                  </p:stCondLst>
                                  <p:childTnLst>
                                    <p:set>
                                      <p:cBhvr>
                                        <p:cTn id="81" dur="1" fill="hold">
                                          <p:stCondLst>
                                            <p:cond delay="0"/>
                                          </p:stCondLst>
                                        </p:cTn>
                                        <p:tgtEl>
                                          <p:spTgt spid="4"/>
                                        </p:tgtEl>
                                        <p:attrNameLst>
                                          <p:attrName>style.visibility</p:attrName>
                                        </p:attrNameLst>
                                      </p:cBhvr>
                                      <p:to>
                                        <p:strVal val="visible"/>
                                      </p:to>
                                    </p:set>
                                    <p:animEffect transition="in" filter="fade">
                                      <p:cBhvr>
                                        <p:cTn id="82" dur="2000"/>
                                        <p:tgtEl>
                                          <p:spTgt spid="4"/>
                                        </p:tgtEl>
                                      </p:cBhvr>
                                    </p:animEffect>
                                  </p:childTnLst>
                                </p:cTn>
                              </p:par>
                            </p:childTnLst>
                          </p:cTn>
                        </p:par>
                        <p:par>
                          <p:cTn id="83" fill="hold">
                            <p:stCondLst>
                              <p:cond delay="5000"/>
                            </p:stCondLst>
                            <p:childTnLst>
                              <p:par>
                                <p:cTn id="84" presetID="1" presetClass="exit" presetSubtype="0" fill="hold" nodeType="afterEffect">
                                  <p:stCondLst>
                                    <p:cond delay="0"/>
                                  </p:stCondLst>
                                  <p:childTnLst>
                                    <p:set>
                                      <p:cBhvr>
                                        <p:cTn id="85" dur="1" fill="hold">
                                          <p:stCondLst>
                                            <p:cond delay="0"/>
                                          </p:stCondLst>
                                        </p:cTn>
                                        <p:tgtEl>
                                          <p:spTgt spid="5"/>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4" presetClass="entr" presetSubtype="16" fill="hold" grpId="0" nodeType="clickEffect">
                                  <p:stCondLst>
                                    <p:cond delay="0"/>
                                  </p:stCondLst>
                                  <p:childTnLst>
                                    <p:set>
                                      <p:cBhvr>
                                        <p:cTn id="89" dur="1" fill="hold">
                                          <p:stCondLst>
                                            <p:cond delay="0"/>
                                          </p:stCondLst>
                                        </p:cTn>
                                        <p:tgtEl>
                                          <p:spTgt spid="33897"/>
                                        </p:tgtEl>
                                        <p:attrNameLst>
                                          <p:attrName>style.visibility</p:attrName>
                                        </p:attrNameLst>
                                      </p:cBhvr>
                                      <p:to>
                                        <p:strVal val="visible"/>
                                      </p:to>
                                    </p:set>
                                    <p:animEffect transition="in" filter="box(in)">
                                      <p:cBhvr>
                                        <p:cTn id="90" dur="500"/>
                                        <p:tgtEl>
                                          <p:spTgt spid="33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P spid="33801" grpId="0"/>
      <p:bldP spid="33855" grpId="0" animBg="1"/>
      <p:bldP spid="33869" grpId="0" animBg="1"/>
      <p:bldP spid="33882" grpId="0" animBg="1"/>
      <p:bldP spid="33882" grpId="1" animBg="1"/>
      <p:bldP spid="33884" grpId="0" animBg="1"/>
      <p:bldP spid="33884" grpId="1" animBg="1"/>
      <p:bldP spid="33885" grpId="0" animBg="1"/>
      <p:bldP spid="33885" grpId="1" animBg="1"/>
      <p:bldP spid="33886" grpId="0" animBg="1"/>
      <p:bldP spid="33887" grpId="0" animBg="1"/>
      <p:bldP spid="33888" grpId="0" animBg="1"/>
      <p:bldP spid="33888" grpId="1" animBg="1"/>
      <p:bldP spid="3389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0" y="152400"/>
            <a:ext cx="4572000" cy="457200"/>
          </a:xfrm>
          <a:prstGeom prst="rect">
            <a:avLst/>
          </a:prstGeom>
          <a:noFill/>
          <a:ln w="9525">
            <a:noFill/>
            <a:miter lim="800000"/>
            <a:headEnd/>
            <a:tailEnd/>
          </a:ln>
        </p:spPr>
        <p:txBody>
          <a:bodyPr>
            <a:spAutoFit/>
          </a:bodyPr>
          <a:lstStyle/>
          <a:p>
            <a:r>
              <a:rPr lang="en-US" sz="2400" b="1">
                <a:solidFill>
                  <a:srgbClr val="0000C0"/>
                </a:solidFill>
                <a:latin typeface="Times New Roman" pitchFamily="18" charset="0"/>
              </a:rPr>
              <a:t>III. Vận dụng:</a:t>
            </a:r>
          </a:p>
        </p:txBody>
      </p:sp>
      <p:sp>
        <p:nvSpPr>
          <p:cNvPr id="34823" name="Text Box 7"/>
          <p:cNvSpPr txBox="1">
            <a:spLocks noChangeArrowheads="1"/>
          </p:cNvSpPr>
          <p:nvPr/>
        </p:nvSpPr>
        <p:spPr bwMode="auto">
          <a:xfrm>
            <a:off x="0" y="762000"/>
            <a:ext cx="9144000" cy="1570038"/>
          </a:xfrm>
          <a:prstGeom prst="rect">
            <a:avLst/>
          </a:prstGeom>
          <a:noFill/>
          <a:ln w="9525">
            <a:noFill/>
            <a:miter lim="800000"/>
            <a:headEnd/>
            <a:tailEnd/>
          </a:ln>
        </p:spPr>
        <p:txBody>
          <a:bodyPr>
            <a:spAutoFit/>
          </a:bodyPr>
          <a:lstStyle/>
          <a:p>
            <a:pPr algn="just"/>
            <a:r>
              <a:rPr lang="en-US" sz="2400">
                <a:latin typeface="Times New Roman" pitchFamily="18" charset="0"/>
              </a:rPr>
              <a:t>C6: Ban đêm khi dùng một quyển vở che kín một bóng đèn dây tóc đang sáng, trên bàn sẽ tối, có khi không thể đọc sách được. Nhưng nếu dùng quyển vở che đèn ống thì ta vẫn đọc được. Giải thích vì sao lại có sự khác nhau đó?</a:t>
            </a:r>
          </a:p>
        </p:txBody>
      </p:sp>
      <p:sp>
        <p:nvSpPr>
          <p:cNvPr id="34839" name="Rectangle 23"/>
          <p:cNvSpPr>
            <a:spLocks noChangeArrowheads="1"/>
          </p:cNvSpPr>
          <p:nvPr/>
        </p:nvSpPr>
        <p:spPr bwMode="auto">
          <a:xfrm>
            <a:off x="0" y="2667000"/>
            <a:ext cx="9144000" cy="1524000"/>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 name="Group 32"/>
          <p:cNvGrpSpPr>
            <a:grpSpLocks/>
          </p:cNvGrpSpPr>
          <p:nvPr/>
        </p:nvGrpSpPr>
        <p:grpSpPr bwMode="auto">
          <a:xfrm>
            <a:off x="4343400" y="3505200"/>
            <a:ext cx="4267200" cy="228600"/>
            <a:chOff x="2352" y="1968"/>
            <a:chExt cx="2688" cy="144"/>
          </a:xfrm>
        </p:grpSpPr>
        <p:sp>
          <p:nvSpPr>
            <p:cNvPr id="34849" name="Rectangle 33"/>
            <p:cNvSpPr>
              <a:spLocks noChangeArrowheads="1"/>
            </p:cNvSpPr>
            <p:nvPr/>
          </p:nvSpPr>
          <p:spPr bwMode="auto">
            <a:xfrm>
              <a:off x="2401" y="1968"/>
              <a:ext cx="2592" cy="144"/>
            </a:xfrm>
            <a:prstGeom prst="rect">
              <a:avLst/>
            </a:prstGeom>
            <a:gradFill rotWithShape="1">
              <a:gsLst>
                <a:gs pos="0">
                  <a:srgbClr val="FFFF00"/>
                </a:gs>
                <a:gs pos="50000">
                  <a:schemeClr val="bg1"/>
                </a:gs>
                <a:gs pos="100000">
                  <a:srgbClr val="FFFF00"/>
                </a:gs>
              </a:gsLst>
              <a:lin ang="5400000" scaled="1"/>
            </a:gradFill>
            <a:ln w="9525">
              <a:noFill/>
              <a:miter lim="800000"/>
              <a:headEnd/>
              <a:tailEnd/>
            </a:ln>
            <a:effectLst/>
          </p:spPr>
          <p:txBody>
            <a:bodyPr wrap="none" anchor="ctr"/>
            <a:lstStyle/>
            <a:p>
              <a:pPr>
                <a:defRPr/>
              </a:pPr>
              <a:endParaRPr lang="en-US"/>
            </a:p>
          </p:txBody>
        </p:sp>
        <p:sp>
          <p:nvSpPr>
            <p:cNvPr id="25615" name="Rectangle 34"/>
            <p:cNvSpPr>
              <a:spLocks noChangeArrowheads="1"/>
            </p:cNvSpPr>
            <p:nvPr/>
          </p:nvSpPr>
          <p:spPr bwMode="auto">
            <a:xfrm>
              <a:off x="2352" y="1968"/>
              <a:ext cx="48" cy="144"/>
            </a:xfrm>
            <a:prstGeom prst="rect">
              <a:avLst/>
            </a:prstGeom>
            <a:solidFill>
              <a:srgbClr val="333333"/>
            </a:solidFill>
            <a:ln w="9525">
              <a:noFill/>
              <a:miter lim="800000"/>
              <a:headEnd/>
              <a:tailEnd/>
            </a:ln>
          </p:spPr>
          <p:txBody>
            <a:bodyPr wrap="none" anchor="ctr"/>
            <a:lstStyle/>
            <a:p>
              <a:endParaRPr lang="en-US"/>
            </a:p>
          </p:txBody>
        </p:sp>
        <p:sp>
          <p:nvSpPr>
            <p:cNvPr id="25616" name="Rectangle 35"/>
            <p:cNvSpPr>
              <a:spLocks noChangeArrowheads="1"/>
            </p:cNvSpPr>
            <p:nvPr/>
          </p:nvSpPr>
          <p:spPr bwMode="auto">
            <a:xfrm>
              <a:off x="4992" y="1968"/>
              <a:ext cx="48" cy="144"/>
            </a:xfrm>
            <a:prstGeom prst="rect">
              <a:avLst/>
            </a:prstGeom>
            <a:solidFill>
              <a:srgbClr val="333333"/>
            </a:solidFill>
            <a:ln w="9525">
              <a:noFill/>
              <a:miter lim="800000"/>
              <a:headEnd/>
              <a:tailEnd/>
            </a:ln>
          </p:spPr>
          <p:txBody>
            <a:bodyPr wrap="none" anchor="ctr"/>
            <a:lstStyle/>
            <a:p>
              <a:endParaRPr lang="en-US"/>
            </a:p>
          </p:txBody>
        </p:sp>
      </p:grpSp>
      <p:grpSp>
        <p:nvGrpSpPr>
          <p:cNvPr id="3" name="Group 48"/>
          <p:cNvGrpSpPr>
            <a:grpSpLocks/>
          </p:cNvGrpSpPr>
          <p:nvPr/>
        </p:nvGrpSpPr>
        <p:grpSpPr bwMode="auto">
          <a:xfrm>
            <a:off x="1312863" y="2590800"/>
            <a:ext cx="1641475" cy="1676400"/>
            <a:chOff x="827" y="1909"/>
            <a:chExt cx="1034" cy="1056"/>
          </a:xfrm>
        </p:grpSpPr>
        <p:sp>
          <p:nvSpPr>
            <p:cNvPr id="25608" name="Oval 37"/>
            <p:cNvSpPr>
              <a:spLocks noChangeArrowheads="1"/>
            </p:cNvSpPr>
            <p:nvPr/>
          </p:nvSpPr>
          <p:spPr bwMode="auto">
            <a:xfrm rot="-5400000">
              <a:off x="816" y="1920"/>
              <a:ext cx="1056" cy="1034"/>
            </a:xfrm>
            <a:prstGeom prst="ellipse">
              <a:avLst/>
            </a:prstGeom>
            <a:gradFill rotWithShape="1">
              <a:gsLst>
                <a:gs pos="0">
                  <a:srgbClr val="E3E300"/>
                </a:gs>
                <a:gs pos="100000">
                  <a:srgbClr val="FFFF00">
                    <a:alpha val="0"/>
                  </a:srgbClr>
                </a:gs>
              </a:gsLst>
              <a:path path="shape">
                <a:fillToRect l="50000" t="50000" r="50000" b="50000"/>
              </a:path>
            </a:gradFill>
            <a:ln w="9525">
              <a:noFill/>
              <a:round/>
              <a:headEnd/>
              <a:tailEnd/>
            </a:ln>
          </p:spPr>
          <p:txBody>
            <a:bodyPr wrap="none" anchor="ctr"/>
            <a:lstStyle/>
            <a:p>
              <a:endParaRPr lang="en-US"/>
            </a:p>
          </p:txBody>
        </p:sp>
        <p:grpSp>
          <p:nvGrpSpPr>
            <p:cNvPr id="4" name="Group 42"/>
            <p:cNvGrpSpPr>
              <a:grpSpLocks/>
            </p:cNvGrpSpPr>
            <p:nvPr/>
          </p:nvGrpSpPr>
          <p:grpSpPr bwMode="auto">
            <a:xfrm rot="-5400000">
              <a:off x="1113" y="2498"/>
              <a:ext cx="487" cy="291"/>
              <a:chOff x="4128" y="3024"/>
              <a:chExt cx="532" cy="291"/>
            </a:xfrm>
          </p:grpSpPr>
          <p:sp>
            <p:nvSpPr>
              <p:cNvPr id="34859" name="AutoShape 43"/>
              <p:cNvSpPr>
                <a:spLocks noChangeArrowheads="1"/>
              </p:cNvSpPr>
              <p:nvPr/>
            </p:nvSpPr>
            <p:spPr bwMode="auto">
              <a:xfrm>
                <a:off x="4157" y="3168"/>
                <a:ext cx="48" cy="144"/>
              </a:xfrm>
              <a:prstGeom prst="can">
                <a:avLst>
                  <a:gd name="adj" fmla="val 33597"/>
                </a:avLst>
              </a:prstGeom>
              <a:gradFill rotWithShape="1">
                <a:gsLst>
                  <a:gs pos="0">
                    <a:schemeClr val="tx1">
                      <a:alpha val="87000"/>
                    </a:schemeClr>
                  </a:gs>
                  <a:gs pos="50000">
                    <a:srgbClr val="EAEAEA"/>
                  </a:gs>
                  <a:gs pos="100000">
                    <a:schemeClr val="tx1">
                      <a:alpha val="87000"/>
                    </a:schemeClr>
                  </a:gs>
                </a:gsLst>
                <a:lin ang="5400000" scaled="1"/>
              </a:gradFill>
              <a:ln w="9525">
                <a:noFill/>
                <a:round/>
                <a:headEnd/>
                <a:tailEnd/>
              </a:ln>
              <a:effectLst/>
            </p:spPr>
            <p:txBody>
              <a:bodyPr wrap="none" anchor="ctr"/>
              <a:lstStyle/>
              <a:p>
                <a:pPr>
                  <a:defRPr/>
                </a:pPr>
                <a:endParaRPr lang="en-US"/>
              </a:p>
            </p:txBody>
          </p:sp>
          <p:sp>
            <p:nvSpPr>
              <p:cNvPr id="25611" name="Litebulb"/>
              <p:cNvSpPr>
                <a:spLocks noEditPoints="1" noChangeArrowheads="1"/>
              </p:cNvSpPr>
              <p:nvPr/>
            </p:nvSpPr>
            <p:spPr bwMode="auto">
              <a:xfrm rot="5400000">
                <a:off x="4277" y="2933"/>
                <a:ext cx="291" cy="47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63 w 21600"/>
                  <a:gd name="T13" fmla="*/ 2187 h 21600"/>
                  <a:gd name="T14" fmla="*/ 18260 w 21600"/>
                  <a:gd name="T15" fmla="*/ 9296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CC00"/>
                </a:solidFill>
                <a:miter lim="800000"/>
                <a:headEnd/>
                <a:tailEnd/>
              </a:ln>
            </p:spPr>
            <p:txBody>
              <a:bodyPr/>
              <a:lstStyle/>
              <a:p>
                <a:endParaRPr lang="en-US"/>
              </a:p>
            </p:txBody>
          </p:sp>
          <p:sp>
            <p:nvSpPr>
              <p:cNvPr id="25612" name="Litebulb"/>
              <p:cNvSpPr>
                <a:spLocks noEditPoints="1" noChangeArrowheads="1"/>
              </p:cNvSpPr>
              <p:nvPr/>
            </p:nvSpPr>
            <p:spPr bwMode="auto">
              <a:xfrm rot="5400000">
                <a:off x="4267" y="2933"/>
                <a:ext cx="291" cy="47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63 w 21600"/>
                  <a:gd name="T13" fmla="*/ 2187 h 21600"/>
                  <a:gd name="T14" fmla="*/ 18260 w 21600"/>
                  <a:gd name="T15" fmla="*/ 9296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FF00"/>
                </a:solidFill>
                <a:miter lim="800000"/>
                <a:headEnd/>
                <a:tailEnd/>
              </a:ln>
            </p:spPr>
            <p:txBody>
              <a:bodyPr/>
              <a:lstStyle/>
              <a:p>
                <a:endParaRPr lang="en-US"/>
              </a:p>
            </p:txBody>
          </p:sp>
          <p:sp>
            <p:nvSpPr>
              <p:cNvPr id="34862" name="AutoShape 46"/>
              <p:cNvSpPr>
                <a:spLocks noChangeArrowheads="1"/>
              </p:cNvSpPr>
              <p:nvPr/>
            </p:nvSpPr>
            <p:spPr bwMode="auto">
              <a:xfrm>
                <a:off x="4111" y="3120"/>
                <a:ext cx="190" cy="96"/>
              </a:xfrm>
              <a:prstGeom prst="flowChartOnlineStorage">
                <a:avLst/>
              </a:prstGeom>
              <a:gradFill rotWithShape="1">
                <a:gsLst>
                  <a:gs pos="0">
                    <a:schemeClr val="tx2">
                      <a:alpha val="89000"/>
                    </a:schemeClr>
                  </a:gs>
                  <a:gs pos="50000">
                    <a:srgbClr val="EAEAEA">
                      <a:alpha val="84000"/>
                    </a:srgbClr>
                  </a:gs>
                  <a:gs pos="100000">
                    <a:schemeClr val="tx2">
                      <a:alpha val="89000"/>
                    </a:schemeClr>
                  </a:gs>
                </a:gsLst>
                <a:lin ang="5400000" scaled="1"/>
              </a:gradFill>
              <a:ln w="9525">
                <a:noFill/>
                <a:miter lim="800000"/>
                <a:headEnd/>
                <a:tailEnd/>
              </a:ln>
              <a:effectLst/>
            </p:spPr>
            <p:txBody>
              <a:bodyPr wrap="none" anchor="ctr"/>
              <a:lstStyle/>
              <a:p>
                <a:pPr>
                  <a:defRPr/>
                </a:pPr>
                <a:endParaRPr lang="en-US"/>
              </a:p>
            </p:txBody>
          </p:sp>
        </p:grpSp>
      </p:grpSp>
      <p:sp>
        <p:nvSpPr>
          <p:cNvPr id="18" name="TextBox 17"/>
          <p:cNvSpPr txBox="1">
            <a:spLocks noChangeArrowheads="1"/>
          </p:cNvSpPr>
          <p:nvPr/>
        </p:nvSpPr>
        <p:spPr bwMode="auto">
          <a:xfrm>
            <a:off x="0" y="4495800"/>
            <a:ext cx="9144000" cy="1938338"/>
          </a:xfrm>
          <a:prstGeom prst="rect">
            <a:avLst/>
          </a:prstGeom>
          <a:noFill/>
          <a:ln w="9525">
            <a:noFill/>
            <a:miter lim="800000"/>
            <a:headEnd/>
            <a:tailEnd/>
          </a:ln>
        </p:spPr>
        <p:txBody>
          <a:bodyPr>
            <a:spAutoFit/>
          </a:bodyPr>
          <a:lstStyle/>
          <a:p>
            <a:r>
              <a:rPr lang="en-US">
                <a:solidFill>
                  <a:srgbClr val="0000C0"/>
                </a:solidFill>
                <a:latin typeface="Times New Roman" pitchFamily="18" charset="0"/>
                <a:cs typeface="Times New Roman" pitchFamily="18" charset="0"/>
              </a:rPr>
              <a:t>- </a:t>
            </a:r>
            <a:r>
              <a:rPr lang="en-US" sz="2400">
                <a:solidFill>
                  <a:srgbClr val="0000C0"/>
                </a:solidFill>
                <a:latin typeface="Times New Roman" pitchFamily="18" charset="0"/>
                <a:cs typeface="Times New Roman" pitchFamily="18" charset="0"/>
              </a:rPr>
              <a:t>Vì bóng đèn nhỏ nên quyển vở che kín hết bóng đèn dây tóc được, bóng của quyển vở có thể coi là bóng tối, vì vậy không đọc sách được.</a:t>
            </a:r>
          </a:p>
          <a:p>
            <a:r>
              <a:rPr lang="en-US" sz="2400">
                <a:solidFill>
                  <a:srgbClr val="0000C0"/>
                </a:solidFill>
                <a:latin typeface="Times New Roman" pitchFamily="18" charset="0"/>
                <a:cs typeface="Times New Roman" pitchFamily="18" charset="0"/>
              </a:rPr>
              <a:t>- Khi dùng quyển vở che đèn ống thì thì quyển vở không che kín đèn ống được do khích thước đèn ống dài. Bóng của quyển vở là bóng nửa tối, vì vậy có thể đọc sách được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23"/>
                                        </p:tgtEl>
                                        <p:attrNameLst>
                                          <p:attrName>style.visibility</p:attrName>
                                        </p:attrNameLst>
                                      </p:cBhvr>
                                      <p:to>
                                        <p:strVal val="visible"/>
                                      </p:to>
                                    </p:set>
                                    <p:animEffect transition="in" filter="checkerboard(across)">
                                      <p:cBhvr>
                                        <p:cTn id="7" dur="500"/>
                                        <p:tgtEl>
                                          <p:spTgt spid="3482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4839"/>
                                        </p:tgtEl>
                                        <p:attrNameLst>
                                          <p:attrName>style.visibility</p:attrName>
                                        </p:attrNameLst>
                                      </p:cBhvr>
                                      <p:to>
                                        <p:strVal val="visible"/>
                                      </p:to>
                                    </p:set>
                                    <p:animEffect transition="in" filter="checkerboard(across)">
                                      <p:cBhvr>
                                        <p:cTn id="10" dur="500"/>
                                        <p:tgtEl>
                                          <p:spTgt spid="34839"/>
                                        </p:tgtEl>
                                      </p:cBhvr>
                                    </p:animEffect>
                                  </p:childTnLst>
                                </p:cTn>
                              </p:par>
                              <p:par>
                                <p:cTn id="11" presetID="5"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500"/>
                                        <p:tgtEl>
                                          <p:spTgt spid="3"/>
                                        </p:tgtEl>
                                      </p:cBhvr>
                                    </p:animEffect>
                                  </p:childTnLst>
                                </p:cTn>
                              </p:par>
                              <p:par>
                                <p:cTn id="14" presetID="5" presetClass="entr" presetSubtype="1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heckerboard(across)">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diamond(in)">
                                      <p:cBhvr>
                                        <p:cTn id="21"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p:bldP spid="34839" grpId="0" animBg="1"/>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7" name="Picture 5" descr="ANd9GcRd2JAg06YAyyEtSDv4MF5uvWAj9IyRZW--jXIfj7e9Ks46MHMn"/>
          <p:cNvPicPr>
            <a:picLocks noChangeAspect="1" noChangeArrowheads="1"/>
          </p:cNvPicPr>
          <p:nvPr/>
        </p:nvPicPr>
        <p:blipFill>
          <a:blip r:embed="rId2"/>
          <a:srcRect/>
          <a:stretch>
            <a:fillRect/>
          </a:stretch>
        </p:blipFill>
        <p:spPr bwMode="auto">
          <a:xfrm>
            <a:off x="2438400" y="914400"/>
            <a:ext cx="4191000" cy="5867400"/>
          </a:xfrm>
          <a:prstGeom prst="rect">
            <a:avLst/>
          </a:prstGeom>
          <a:noFill/>
          <a:ln w="9525">
            <a:noFill/>
            <a:miter lim="800000"/>
            <a:headEnd/>
            <a:tailEnd/>
          </a:ln>
        </p:spPr>
      </p:pic>
      <p:sp>
        <p:nvSpPr>
          <p:cNvPr id="26627" name="Text Box 6"/>
          <p:cNvSpPr txBox="1">
            <a:spLocks noChangeArrowheads="1"/>
          </p:cNvSpPr>
          <p:nvPr/>
        </p:nvSpPr>
        <p:spPr bwMode="auto">
          <a:xfrm>
            <a:off x="2895600" y="228600"/>
            <a:ext cx="3276600" cy="457200"/>
          </a:xfrm>
          <a:prstGeom prst="rect">
            <a:avLst/>
          </a:prstGeom>
          <a:noFill/>
          <a:ln w="9525">
            <a:noFill/>
            <a:miter lim="800000"/>
            <a:headEnd/>
            <a:tailEnd/>
          </a:ln>
        </p:spPr>
        <p:txBody>
          <a:bodyPr>
            <a:spAutoFit/>
          </a:bodyPr>
          <a:lstStyle/>
          <a:p>
            <a:pPr algn="ctr">
              <a:spcBef>
                <a:spcPct val="50000"/>
              </a:spcBef>
            </a:pPr>
            <a:endParaRPr lang="en-US" sz="2400" b="1">
              <a:latin typeface="Times New Roman" pitchFamily="18" charset="0"/>
            </a:endParaRPr>
          </a:p>
        </p:txBody>
      </p:sp>
      <p:sp>
        <p:nvSpPr>
          <p:cNvPr id="28679" name="Text Box 7"/>
          <p:cNvSpPr txBox="1">
            <a:spLocks noChangeArrowheads="1"/>
          </p:cNvSpPr>
          <p:nvPr/>
        </p:nvSpPr>
        <p:spPr bwMode="auto">
          <a:xfrm>
            <a:off x="2895600" y="304800"/>
            <a:ext cx="3200400" cy="473075"/>
          </a:xfrm>
          <a:prstGeom prst="rect">
            <a:avLst/>
          </a:prstGeom>
          <a:noFill/>
          <a:ln w="76200" cmpd="tri">
            <a:solidFill>
              <a:srgbClr val="FF0000"/>
            </a:solidFill>
            <a:miter lim="800000"/>
            <a:headEnd/>
            <a:tailEnd/>
          </a:ln>
        </p:spPr>
        <p:txBody>
          <a:bodyPr>
            <a:spAutoFit/>
          </a:bodyPr>
          <a:lstStyle/>
          <a:p>
            <a:pPr algn="ctr">
              <a:spcBef>
                <a:spcPct val="50000"/>
              </a:spcBef>
            </a:pPr>
            <a:r>
              <a:rPr lang="en-US" sz="2000">
                <a:solidFill>
                  <a:srgbClr val="0000FF"/>
                </a:solidFill>
                <a:latin typeface="Times New Roman" pitchFamily="18" charset="0"/>
              </a:rPr>
              <a:t>NGUYỆT THỰC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diamond(in)">
                                      <p:cBhvr>
                                        <p:cTn id="7" dur="2000"/>
                                        <p:tgtEl>
                                          <p:spTgt spid="28677"/>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8679"/>
                                        </p:tgtEl>
                                        <p:attrNameLst>
                                          <p:attrName>style.visibility</p:attrName>
                                        </p:attrNameLst>
                                      </p:cBhvr>
                                      <p:to>
                                        <p:strVal val="visible"/>
                                      </p:to>
                                    </p:set>
                                    <p:animEffect transition="in" filter="diamond(in)">
                                      <p:cBhvr>
                                        <p:cTn id="10" dur="20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1" name="Picture 5" descr="ANd9GcRj2r7s5s5mtHfgM4sZdfnZ4NdRgUE0PzN0aPW7YMP5yOeXDyC0"/>
          <p:cNvPicPr>
            <a:picLocks noChangeAspect="1" noChangeArrowheads="1"/>
          </p:cNvPicPr>
          <p:nvPr/>
        </p:nvPicPr>
        <p:blipFill>
          <a:blip r:embed="rId2"/>
          <a:srcRect/>
          <a:stretch>
            <a:fillRect/>
          </a:stretch>
        </p:blipFill>
        <p:spPr bwMode="auto">
          <a:xfrm>
            <a:off x="1600200" y="1143000"/>
            <a:ext cx="5791200" cy="4343400"/>
          </a:xfrm>
          <a:prstGeom prst="rect">
            <a:avLst/>
          </a:prstGeom>
          <a:noFill/>
          <a:ln w="9525">
            <a:noFill/>
            <a:miter lim="800000"/>
            <a:headEnd/>
            <a:tailEnd/>
          </a:ln>
        </p:spPr>
      </p:pic>
      <p:sp>
        <p:nvSpPr>
          <p:cNvPr id="29702" name="Text Box 6"/>
          <p:cNvSpPr txBox="1">
            <a:spLocks noChangeArrowheads="1"/>
          </p:cNvSpPr>
          <p:nvPr/>
        </p:nvSpPr>
        <p:spPr bwMode="auto">
          <a:xfrm>
            <a:off x="2057400" y="381000"/>
            <a:ext cx="4648200" cy="533400"/>
          </a:xfrm>
          <a:prstGeom prst="rect">
            <a:avLst/>
          </a:prstGeom>
          <a:noFill/>
          <a:ln w="76200" cmpd="tri">
            <a:solidFill>
              <a:srgbClr val="FF0000"/>
            </a:solidFill>
            <a:miter lim="800000"/>
            <a:headEnd/>
            <a:tailEnd/>
          </a:ln>
        </p:spPr>
        <p:txBody>
          <a:bodyPr>
            <a:spAutoFit/>
          </a:bodyPr>
          <a:lstStyle/>
          <a:p>
            <a:pPr algn="ctr">
              <a:spcBef>
                <a:spcPct val="50000"/>
              </a:spcBef>
            </a:pPr>
            <a:r>
              <a:rPr lang="en-US" sz="2400" b="1">
                <a:solidFill>
                  <a:srgbClr val="0000FF"/>
                </a:solidFill>
                <a:latin typeface="Times New Roman" pitchFamily="18" charset="0"/>
              </a:rPr>
              <a:t>NHẬT THỰC HÌNH KHUYÊN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diamond(in)">
                                      <p:cBhvr>
                                        <p:cTn id="7" dur="2000"/>
                                        <p:tgtEl>
                                          <p:spTgt spid="29701"/>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9702"/>
                                        </p:tgtEl>
                                        <p:attrNameLst>
                                          <p:attrName>style.visibility</p:attrName>
                                        </p:attrNameLst>
                                      </p:cBhvr>
                                      <p:to>
                                        <p:strVal val="visible"/>
                                      </p:to>
                                    </p:set>
                                    <p:animEffect transition="in" filter="diamond(in)">
                                      <p:cBhvr>
                                        <p:cTn id="10" dur="20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ANd9GcQbstSwudO-F-3XAV1ZUCry9mKaIosCfTbdtYNdfradlU_O-kZc"/>
          <p:cNvPicPr>
            <a:picLocks noChangeAspect="1" noChangeArrowheads="1"/>
          </p:cNvPicPr>
          <p:nvPr/>
        </p:nvPicPr>
        <p:blipFill>
          <a:blip r:embed="rId2"/>
          <a:srcRect/>
          <a:stretch>
            <a:fillRect/>
          </a:stretch>
        </p:blipFill>
        <p:spPr bwMode="auto">
          <a:xfrm>
            <a:off x="1295400" y="838200"/>
            <a:ext cx="65532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1905000" y="0"/>
            <a:ext cx="5562600" cy="461963"/>
          </a:xfrm>
          <a:prstGeom prst="rect">
            <a:avLst/>
          </a:prstGeom>
          <a:noFill/>
          <a:ln w="9525">
            <a:noFill/>
            <a:miter lim="800000"/>
            <a:headEnd/>
            <a:tailEnd/>
          </a:ln>
        </p:spPr>
        <p:txBody>
          <a:bodyPr>
            <a:spAutoFit/>
          </a:bodyPr>
          <a:lstStyle/>
          <a:p>
            <a:pPr algn="ctr">
              <a:spcBef>
                <a:spcPct val="50000"/>
              </a:spcBef>
            </a:pPr>
            <a:r>
              <a:rPr lang="en-US" sz="2400" b="1">
                <a:solidFill>
                  <a:srgbClr val="FF0000"/>
                </a:solidFill>
                <a:latin typeface="Times New Roman" pitchFamily="18" charset="0"/>
                <a:cs typeface="Times New Roman" pitchFamily="18" charset="0"/>
              </a:rPr>
              <a:t>HƯỚNG DẪN </a:t>
            </a:r>
            <a:r>
              <a:rPr lang="vi-VN" sz="2400" b="1">
                <a:solidFill>
                  <a:srgbClr val="FF0000"/>
                </a:solidFill>
                <a:latin typeface="Times New Roman" pitchFamily="18" charset="0"/>
                <a:cs typeface="Times New Roman" pitchFamily="18" charset="0"/>
              </a:rPr>
              <a:t>VỀ NHÀ</a:t>
            </a:r>
            <a:endParaRPr lang="en-US" sz="2400" b="1">
              <a:solidFill>
                <a:srgbClr val="FF0000"/>
              </a:solidFill>
              <a:latin typeface="Times New Roman" pitchFamily="18" charset="0"/>
              <a:cs typeface="Times New Roman" pitchFamily="18" charset="0"/>
            </a:endParaRPr>
          </a:p>
        </p:txBody>
      </p:sp>
      <p:sp>
        <p:nvSpPr>
          <p:cNvPr id="5" name="Rectangle 4"/>
          <p:cNvSpPr>
            <a:spLocks noChangeArrowheads="1"/>
          </p:cNvSpPr>
          <p:nvPr/>
        </p:nvSpPr>
        <p:spPr bwMode="auto">
          <a:xfrm>
            <a:off x="0" y="604838"/>
            <a:ext cx="3675063" cy="461962"/>
          </a:xfrm>
          <a:prstGeom prst="rect">
            <a:avLst/>
          </a:prstGeom>
          <a:noFill/>
          <a:ln w="9525">
            <a:noFill/>
            <a:miter lim="800000"/>
            <a:headEnd/>
            <a:tailEnd/>
          </a:ln>
        </p:spPr>
        <p:txBody>
          <a:bodyPr wrap="none">
            <a:spAutoFit/>
          </a:bodyPr>
          <a:lstStyle/>
          <a:p>
            <a:pPr>
              <a:spcBef>
                <a:spcPct val="50000"/>
              </a:spcBef>
              <a:buFont typeface="Arial" charset="0"/>
              <a:buChar char="•"/>
            </a:pPr>
            <a:r>
              <a:rPr lang="en-US" sz="2400" b="1">
                <a:solidFill>
                  <a:srgbClr val="0000FF"/>
                </a:solidFill>
                <a:latin typeface="Times New Roman" pitchFamily="18" charset="0"/>
                <a:cs typeface="Times New Roman" pitchFamily="18" charset="0"/>
              </a:rPr>
              <a:t>Đối với bài học ở tiết này:</a:t>
            </a:r>
          </a:p>
        </p:txBody>
      </p:sp>
      <p:sp>
        <p:nvSpPr>
          <p:cNvPr id="6" name="Rectangle 5"/>
          <p:cNvSpPr>
            <a:spLocks noChangeArrowheads="1"/>
          </p:cNvSpPr>
          <p:nvPr/>
        </p:nvSpPr>
        <p:spPr bwMode="auto">
          <a:xfrm>
            <a:off x="0" y="2967038"/>
            <a:ext cx="4572000" cy="461962"/>
          </a:xfrm>
          <a:prstGeom prst="rect">
            <a:avLst/>
          </a:prstGeom>
          <a:noFill/>
          <a:ln w="9525">
            <a:noFill/>
            <a:miter lim="800000"/>
            <a:headEnd/>
            <a:tailEnd/>
          </a:ln>
        </p:spPr>
        <p:txBody>
          <a:bodyPr>
            <a:spAutoFit/>
          </a:bodyPr>
          <a:lstStyle/>
          <a:p>
            <a:pPr>
              <a:spcBef>
                <a:spcPct val="50000"/>
              </a:spcBef>
              <a:buFont typeface="Arial" charset="0"/>
              <a:buChar char="•"/>
            </a:pPr>
            <a:r>
              <a:rPr lang="en-US" sz="2400" b="1">
                <a:solidFill>
                  <a:srgbClr val="0000FF"/>
                </a:solidFill>
                <a:latin typeface="Times New Roman" pitchFamily="18" charset="0"/>
                <a:cs typeface="Times New Roman" pitchFamily="18" charset="0"/>
              </a:rPr>
              <a:t>Đối với bài học ở tiết tiếp theo:</a:t>
            </a:r>
          </a:p>
        </p:txBody>
      </p:sp>
      <p:sp>
        <p:nvSpPr>
          <p:cNvPr id="7" name="Rectangle 6"/>
          <p:cNvSpPr>
            <a:spLocks noChangeArrowheads="1"/>
          </p:cNvSpPr>
          <p:nvPr/>
        </p:nvSpPr>
        <p:spPr bwMode="auto">
          <a:xfrm>
            <a:off x="0" y="1096963"/>
            <a:ext cx="9144000" cy="1570037"/>
          </a:xfrm>
          <a:prstGeom prst="rect">
            <a:avLst/>
          </a:prstGeom>
          <a:noFill/>
          <a:ln w="9525">
            <a:noFill/>
            <a:miter lim="800000"/>
            <a:headEnd/>
            <a:tailEnd/>
          </a:ln>
        </p:spPr>
        <p:txBody>
          <a:bodyPr>
            <a:spAutoFit/>
          </a:bodyPr>
          <a:lstStyle/>
          <a:p>
            <a:pPr>
              <a:spcBef>
                <a:spcPct val="50000"/>
              </a:spcBef>
            </a:pPr>
            <a:r>
              <a:rPr lang="en-US">
                <a:latin typeface="Times New Roman" pitchFamily="18" charset="0"/>
                <a:cs typeface="Times New Roman" pitchFamily="18" charset="0"/>
              </a:rPr>
              <a:t>	</a:t>
            </a:r>
            <a:r>
              <a:rPr lang="en-US" sz="2400">
                <a:latin typeface="Times New Roman" pitchFamily="18" charset="0"/>
                <a:cs typeface="Times New Roman" pitchFamily="18" charset="0"/>
              </a:rPr>
              <a:t>- Học bài (học thuộc ghi nhớ - xem lại SGK+ tập ghi)</a:t>
            </a:r>
          </a:p>
          <a:p>
            <a:pPr>
              <a:spcBef>
                <a:spcPct val="50000"/>
              </a:spcBef>
            </a:pPr>
            <a:r>
              <a:rPr lang="en-US" sz="2400">
                <a:latin typeface="Times New Roman" pitchFamily="18" charset="0"/>
                <a:cs typeface="Times New Roman" pitchFamily="18" charset="0"/>
              </a:rPr>
              <a:t>	- Đọc “ Có thể em chưa biết”.</a:t>
            </a:r>
          </a:p>
          <a:p>
            <a:pPr>
              <a:spcBef>
                <a:spcPct val="50000"/>
              </a:spcBef>
            </a:pPr>
            <a:r>
              <a:rPr lang="en-US" sz="2400">
                <a:latin typeface="Times New Roman" pitchFamily="18" charset="0"/>
                <a:cs typeface="Times New Roman" pitchFamily="18" charset="0"/>
              </a:rPr>
              <a:t>        	- Làm BT : 3.1       3.5/SBT-trang 9</a:t>
            </a:r>
          </a:p>
        </p:txBody>
      </p:sp>
      <p:cxnSp>
        <p:nvCxnSpPr>
          <p:cNvPr id="9" name="Straight Arrow Connector 8"/>
          <p:cNvCxnSpPr/>
          <p:nvPr/>
        </p:nvCxnSpPr>
        <p:spPr>
          <a:xfrm>
            <a:off x="2895600" y="2436813"/>
            <a:ext cx="30480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Rectangle 10"/>
          <p:cNvSpPr>
            <a:spLocks noChangeArrowheads="1"/>
          </p:cNvSpPr>
          <p:nvPr/>
        </p:nvSpPr>
        <p:spPr bwMode="auto">
          <a:xfrm>
            <a:off x="0" y="3581400"/>
            <a:ext cx="9144000" cy="2124075"/>
          </a:xfrm>
          <a:prstGeom prst="rect">
            <a:avLst/>
          </a:prstGeom>
          <a:noFill/>
          <a:ln w="9525">
            <a:noFill/>
            <a:miter lim="800000"/>
            <a:headEnd/>
            <a:tailEnd/>
          </a:ln>
        </p:spPr>
        <p:txBody>
          <a:bodyPr>
            <a:spAutoFit/>
          </a:bodyPr>
          <a:lstStyle/>
          <a:p>
            <a:pPr>
              <a:spcBef>
                <a:spcPct val="50000"/>
              </a:spcBef>
            </a:pPr>
            <a:r>
              <a:rPr lang="en-US">
                <a:latin typeface="Times New Roman" pitchFamily="18" charset="0"/>
                <a:cs typeface="Times New Roman" pitchFamily="18" charset="0"/>
              </a:rPr>
              <a:t>   </a:t>
            </a:r>
            <a:r>
              <a:rPr lang="en-US" sz="2400">
                <a:latin typeface="Times New Roman" pitchFamily="18" charset="0"/>
                <a:cs typeface="Times New Roman" pitchFamily="18" charset="0"/>
              </a:rPr>
              <a:t>Nghiên cứu trước bài 4: Định luật phản xạ ánh sáng:</a:t>
            </a:r>
          </a:p>
          <a:p>
            <a:pPr>
              <a:spcBef>
                <a:spcPct val="50000"/>
              </a:spcBef>
            </a:pPr>
            <a:r>
              <a:rPr lang="en-US" sz="2400">
                <a:latin typeface="Times New Roman" pitchFamily="18" charset="0"/>
                <a:cs typeface="Times New Roman" pitchFamily="18" charset="0"/>
              </a:rPr>
              <a:t>	- Tìm hiểu về gương phẳng</a:t>
            </a:r>
          </a:p>
          <a:p>
            <a:pPr>
              <a:spcBef>
                <a:spcPct val="50000"/>
              </a:spcBef>
            </a:pPr>
            <a:r>
              <a:rPr lang="en-US" sz="2400">
                <a:latin typeface="Times New Roman" pitchFamily="18" charset="0"/>
                <a:cs typeface="Times New Roman" pitchFamily="18" charset="0"/>
              </a:rPr>
              <a:t>	- Tìm hiểu về định luật phản xạ ánh sáng</a:t>
            </a:r>
          </a:p>
          <a:p>
            <a:pPr>
              <a:spcBef>
                <a:spcPct val="50000"/>
              </a:spcBef>
            </a:pPr>
            <a:r>
              <a:rPr lang="en-US" sz="2400">
                <a:latin typeface="Times New Roman" pitchFamily="18" charset="0"/>
                <a:cs typeface="Times New Roman" pitchFamily="18" charset="0"/>
              </a:rPr>
              <a:t>	- Cách biểu diễn gương phẳng và các tia sáng trên hình 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smtClean="0"/>
          </a:p>
        </p:txBody>
      </p:sp>
      <p:sp>
        <p:nvSpPr>
          <p:cNvPr id="30723" name="Rectangle 3"/>
          <p:cNvSpPr>
            <a:spLocks noGrp="1" noChangeArrowheads="1"/>
          </p:cNvSpPr>
          <p:nvPr>
            <p:ph type="body" idx="1"/>
          </p:nvPr>
        </p:nvSpPr>
        <p:spPr/>
        <p:txBody>
          <a:bodyPr/>
          <a:lstStyle/>
          <a:p>
            <a:pPr eaLnBrk="1" hangingPunct="1"/>
            <a:endParaRPr lang="en-US" smtClean="0"/>
          </a:p>
        </p:txBody>
      </p:sp>
      <p:sp>
        <p:nvSpPr>
          <p:cNvPr id="35844" name="Rectangle 4"/>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5845" name="WordArt 5"/>
          <p:cNvSpPr>
            <a:spLocks noChangeArrowheads="1" noChangeShapeType="1" noTextEdit="1"/>
          </p:cNvSpPr>
          <p:nvPr/>
        </p:nvSpPr>
        <p:spPr bwMode="auto">
          <a:xfrm>
            <a:off x="1295400" y="4800600"/>
            <a:ext cx="6477000" cy="2057400"/>
          </a:xfrm>
          <a:prstGeom prst="rect">
            <a:avLst/>
          </a:prstGeom>
        </p:spPr>
        <p:txBody>
          <a:bodyPr wrap="none" fromWordArt="1">
            <a:prstTxWarp prst="textPlain">
              <a:avLst>
                <a:gd name="adj" fmla="val 50000"/>
              </a:avLst>
            </a:prstTxWarp>
          </a:bodyPr>
          <a:lstStyle/>
          <a:p>
            <a:pPr algn="ctr"/>
            <a:r>
              <a:rPr lang="en-US" sz="3200" b="1" kern="10">
                <a:ln w="9525">
                  <a:noFill/>
                  <a:round/>
                  <a:headEnd/>
                  <a:tailEnd/>
                </a:ln>
                <a:solidFill>
                  <a:srgbClr val="FF3300"/>
                </a:solidFill>
                <a:effectLst>
                  <a:outerShdw dist="35921" dir="2700000" algn="ctr" rotWithShape="0">
                    <a:srgbClr val="808080">
                      <a:alpha val="79999"/>
                    </a:srgbClr>
                  </a:outerShdw>
                </a:effectLst>
                <a:latin typeface="VNI-Times"/>
              </a:rPr>
              <a:t>Chuùc quyù thaày coâ vaø caùc em hoïc sinh </a:t>
            </a:r>
          </a:p>
          <a:p>
            <a:pPr algn="ctr"/>
            <a:r>
              <a:rPr lang="en-US" sz="3200" b="1" kern="10">
                <a:ln w="9525">
                  <a:noFill/>
                  <a:round/>
                  <a:headEnd/>
                  <a:tailEnd/>
                </a:ln>
                <a:solidFill>
                  <a:srgbClr val="FF3300"/>
                </a:solidFill>
                <a:effectLst>
                  <a:outerShdw dist="35921" dir="2700000" algn="ctr" rotWithShape="0">
                    <a:srgbClr val="808080">
                      <a:alpha val="79999"/>
                    </a:srgbClr>
                  </a:outerShdw>
                </a:effectLst>
                <a:latin typeface="VNI-Times"/>
              </a:rPr>
              <a:t>maïnh khoûe vaø thaønh ñaït</a:t>
            </a:r>
          </a:p>
        </p:txBody>
      </p:sp>
      <p:pic>
        <p:nvPicPr>
          <p:cNvPr id="35846" name="Picture 6" descr="KEETS"/>
          <p:cNvPicPr>
            <a:picLocks noChangeAspect="1" noChangeArrowheads="1" noCrop="1"/>
          </p:cNvPicPr>
          <p:nvPr/>
        </p:nvPicPr>
        <p:blipFill>
          <a:blip r:embed="rId3"/>
          <a:srcRect/>
          <a:stretch>
            <a:fillRect/>
          </a:stretch>
        </p:blipFill>
        <p:spPr bwMode="auto">
          <a:xfrm>
            <a:off x="8191500" y="0"/>
            <a:ext cx="952500" cy="704850"/>
          </a:xfrm>
          <a:prstGeom prst="rect">
            <a:avLst/>
          </a:prstGeom>
          <a:noFill/>
          <a:ln w="9525">
            <a:noFill/>
            <a:miter lim="800000"/>
            <a:headEnd/>
            <a:tailEnd/>
          </a:ln>
        </p:spPr>
      </p:pic>
      <p:sp>
        <p:nvSpPr>
          <p:cNvPr id="49166" name="WordArt 14"/>
          <p:cNvSpPr>
            <a:spLocks noChangeArrowheads="1" noChangeShapeType="1" noTextEdit="1"/>
          </p:cNvSpPr>
          <p:nvPr/>
        </p:nvSpPr>
        <p:spPr bwMode="auto">
          <a:xfrm>
            <a:off x="1981200" y="228600"/>
            <a:ext cx="5105400" cy="1219200"/>
          </a:xfrm>
          <a:prstGeom prst="rect">
            <a:avLst/>
          </a:prstGeom>
        </p:spPr>
        <p:txBody>
          <a:bodyPr wrap="none" fromWordArt="1">
            <a:prstTxWarp prst="textDeflate">
              <a:avLst>
                <a:gd name="adj" fmla="val 12537"/>
              </a:avLst>
            </a:prstTxWarp>
          </a:bodyPr>
          <a:lstStyle/>
          <a:p>
            <a:pPr algn="ctr"/>
            <a:r>
              <a:rPr lang="vi-VN" sz="3600" kern="10">
                <a:ln w="12700">
                  <a:noFill/>
                  <a:round/>
                  <a:headEnd/>
                  <a:tailEnd/>
                </a:ln>
                <a:solidFill>
                  <a:srgbClr val="FF3300"/>
                </a:solidFill>
                <a:effectLst>
                  <a:outerShdw dist="45791" dir="2021404" algn="ctr" rotWithShape="0">
                    <a:srgbClr val="808080">
                      <a:alpha val="79999"/>
                    </a:srgbClr>
                  </a:outerShdw>
                </a:effectLst>
                <a:latin typeface="Times New Roman"/>
                <a:cs typeface="Times New Roman"/>
              </a:rPr>
              <a:t>Bài học đã</a:t>
            </a:r>
          </a:p>
          <a:p>
            <a:pPr algn="ctr"/>
            <a:r>
              <a:rPr lang="vi-VN" sz="3600" kern="10">
                <a:ln w="12700">
                  <a:noFill/>
                  <a:round/>
                  <a:headEnd/>
                  <a:tailEnd/>
                </a:ln>
                <a:solidFill>
                  <a:srgbClr val="FF3300"/>
                </a:solidFill>
                <a:effectLst>
                  <a:outerShdw dist="45791" dir="2021404" algn="ctr" rotWithShape="0">
                    <a:srgbClr val="808080">
                      <a:alpha val="79999"/>
                    </a:srgbClr>
                  </a:outerShdw>
                </a:effectLst>
                <a:latin typeface="Times New Roman"/>
                <a:cs typeface="Times New Roman"/>
              </a:rPr>
              <a:t>KẾT THÚC</a:t>
            </a:r>
            <a:endParaRPr lang="en-US" sz="3600" kern="10">
              <a:ln w="12700">
                <a:noFill/>
                <a:round/>
                <a:headEnd/>
                <a:tailEnd/>
              </a:ln>
              <a:solidFill>
                <a:srgbClr val="FF3300"/>
              </a:solidFill>
              <a:effectLst>
                <a:outerShdw dist="45791" dir="2021404" algn="ctr" rotWithShape="0">
                  <a:srgbClr val="808080">
                    <a:alpha val="79999"/>
                  </a:srgbClr>
                </a:outerShdw>
              </a:effectLst>
              <a:latin typeface="Times New Roman"/>
              <a:cs typeface="Times New Roman"/>
            </a:endParaRPr>
          </a:p>
        </p:txBody>
      </p:sp>
      <p:pic>
        <p:nvPicPr>
          <p:cNvPr id="35848" name="Picture 8" descr="KEETS"/>
          <p:cNvPicPr>
            <a:picLocks noChangeAspect="1" noChangeArrowheads="1" noCrop="1"/>
          </p:cNvPicPr>
          <p:nvPr/>
        </p:nvPicPr>
        <p:blipFill>
          <a:blip r:embed="rId3"/>
          <a:srcRect/>
          <a:stretch>
            <a:fillRect/>
          </a:stretch>
        </p:blipFill>
        <p:spPr bwMode="auto">
          <a:xfrm rot="10800000" flipV="1">
            <a:off x="0" y="0"/>
            <a:ext cx="952500" cy="609600"/>
          </a:xfrm>
          <a:prstGeom prst="rect">
            <a:avLst/>
          </a:prstGeom>
          <a:noFill/>
          <a:ln w="9525">
            <a:noFill/>
            <a:miter lim="800000"/>
            <a:headEnd/>
            <a:tailEnd/>
          </a:ln>
        </p:spPr>
      </p:pic>
      <p:pic>
        <p:nvPicPr>
          <p:cNvPr id="35849" name="Picture 9" descr="KEETS"/>
          <p:cNvPicPr>
            <a:picLocks noChangeAspect="1" noChangeArrowheads="1" noCrop="1"/>
          </p:cNvPicPr>
          <p:nvPr/>
        </p:nvPicPr>
        <p:blipFill>
          <a:blip r:embed="rId3"/>
          <a:srcRect/>
          <a:stretch>
            <a:fillRect/>
          </a:stretch>
        </p:blipFill>
        <p:spPr bwMode="auto">
          <a:xfrm rot="10800000" flipV="1">
            <a:off x="0" y="6248400"/>
            <a:ext cx="952500" cy="609600"/>
          </a:xfrm>
          <a:prstGeom prst="rect">
            <a:avLst/>
          </a:prstGeom>
          <a:noFill/>
          <a:ln w="9525">
            <a:noFill/>
            <a:miter lim="800000"/>
            <a:headEnd/>
            <a:tailEnd/>
          </a:ln>
        </p:spPr>
      </p:pic>
      <p:pic>
        <p:nvPicPr>
          <p:cNvPr id="35850" name="Picture 10" descr="KEETS"/>
          <p:cNvPicPr>
            <a:picLocks noChangeAspect="1" noChangeArrowheads="1" noCrop="1"/>
          </p:cNvPicPr>
          <p:nvPr/>
        </p:nvPicPr>
        <p:blipFill>
          <a:blip r:embed="rId3"/>
          <a:srcRect/>
          <a:stretch>
            <a:fillRect/>
          </a:stretch>
        </p:blipFill>
        <p:spPr bwMode="auto">
          <a:xfrm>
            <a:off x="8191500" y="6153150"/>
            <a:ext cx="952500" cy="704850"/>
          </a:xfrm>
          <a:prstGeom prst="rect">
            <a:avLst/>
          </a:prstGeom>
          <a:noFill/>
          <a:ln w="9525">
            <a:noFill/>
            <a:miter lim="800000"/>
            <a:headEnd/>
            <a:tailEnd/>
          </a:ln>
        </p:spPr>
      </p:pic>
      <p:pic>
        <p:nvPicPr>
          <p:cNvPr id="35851" name="Picture 11" descr="KEETS"/>
          <p:cNvPicPr>
            <a:picLocks noChangeAspect="1" noChangeArrowheads="1" noCrop="1"/>
          </p:cNvPicPr>
          <p:nvPr/>
        </p:nvPicPr>
        <p:blipFill>
          <a:blip r:embed="rId3"/>
          <a:srcRect/>
          <a:stretch>
            <a:fillRect/>
          </a:stretch>
        </p:blipFill>
        <p:spPr bwMode="auto">
          <a:xfrm rot="10800000" flipV="1">
            <a:off x="3657600" y="2667000"/>
            <a:ext cx="952500" cy="609600"/>
          </a:xfrm>
          <a:prstGeom prst="rect">
            <a:avLst/>
          </a:prstGeom>
          <a:noFill/>
          <a:ln w="9525">
            <a:noFill/>
            <a:miter lim="800000"/>
            <a:headEnd/>
            <a:tailEnd/>
          </a:ln>
        </p:spPr>
      </p:pic>
      <p:pic>
        <p:nvPicPr>
          <p:cNvPr id="35852" name="Picture 12" descr="KEETS"/>
          <p:cNvPicPr>
            <a:picLocks noChangeAspect="1" noChangeArrowheads="1" noCrop="1"/>
          </p:cNvPicPr>
          <p:nvPr/>
        </p:nvPicPr>
        <p:blipFill>
          <a:blip r:embed="rId3"/>
          <a:srcRect/>
          <a:stretch>
            <a:fillRect/>
          </a:stretch>
        </p:blipFill>
        <p:spPr bwMode="auto">
          <a:xfrm>
            <a:off x="3505200" y="2667000"/>
            <a:ext cx="1143000" cy="685800"/>
          </a:xfrm>
          <a:prstGeom prst="rect">
            <a:avLst/>
          </a:prstGeom>
          <a:noFill/>
          <a:ln w="9525">
            <a:noFill/>
            <a:miter lim="800000"/>
            <a:headEnd/>
            <a:tailEnd/>
          </a:ln>
        </p:spPr>
      </p:pic>
      <p:pic>
        <p:nvPicPr>
          <p:cNvPr id="35853" name="Picture 13" descr="KEETS"/>
          <p:cNvPicPr>
            <a:picLocks noChangeAspect="1" noChangeArrowheads="1" noCrop="1"/>
          </p:cNvPicPr>
          <p:nvPr/>
        </p:nvPicPr>
        <p:blipFill>
          <a:blip r:embed="rId3"/>
          <a:srcRect/>
          <a:stretch>
            <a:fillRect/>
          </a:stretch>
        </p:blipFill>
        <p:spPr bwMode="auto">
          <a:xfrm>
            <a:off x="8191500" y="0"/>
            <a:ext cx="952500" cy="704850"/>
          </a:xfrm>
          <a:prstGeom prst="rect">
            <a:avLst/>
          </a:prstGeom>
          <a:noFill/>
          <a:ln w="9525">
            <a:noFill/>
            <a:miter lim="800000"/>
            <a:headEnd/>
            <a:tailEnd/>
          </a:ln>
        </p:spPr>
      </p:pic>
      <p:pic>
        <p:nvPicPr>
          <p:cNvPr id="35854" name="Picture 14" descr="KEETS"/>
          <p:cNvPicPr>
            <a:picLocks noChangeAspect="1" noChangeArrowheads="1" noCrop="1"/>
          </p:cNvPicPr>
          <p:nvPr/>
        </p:nvPicPr>
        <p:blipFill>
          <a:blip r:embed="rId3"/>
          <a:srcRect/>
          <a:stretch>
            <a:fillRect/>
          </a:stretch>
        </p:blipFill>
        <p:spPr bwMode="auto">
          <a:xfrm>
            <a:off x="8191500" y="6153150"/>
            <a:ext cx="952500" cy="704850"/>
          </a:xfrm>
          <a:prstGeom prst="rect">
            <a:avLst/>
          </a:prstGeom>
          <a:noFill/>
          <a:ln w="9525">
            <a:noFill/>
            <a:miter lim="800000"/>
            <a:headEnd/>
            <a:tailEnd/>
          </a:ln>
        </p:spPr>
      </p:pic>
      <p:pic>
        <p:nvPicPr>
          <p:cNvPr id="35855" name="Picture 15" descr="KEETS"/>
          <p:cNvPicPr>
            <a:picLocks noChangeAspect="1" noChangeArrowheads="1" noCrop="1"/>
          </p:cNvPicPr>
          <p:nvPr/>
        </p:nvPicPr>
        <p:blipFill>
          <a:blip r:embed="rId3"/>
          <a:srcRect/>
          <a:stretch>
            <a:fillRect/>
          </a:stretch>
        </p:blipFill>
        <p:spPr bwMode="auto">
          <a:xfrm rot="10800000" flipV="1">
            <a:off x="0" y="0"/>
            <a:ext cx="952500" cy="609600"/>
          </a:xfrm>
          <a:prstGeom prst="rect">
            <a:avLst/>
          </a:prstGeom>
          <a:noFill/>
          <a:ln w="9525">
            <a:noFill/>
            <a:miter lim="800000"/>
            <a:headEnd/>
            <a:tailEnd/>
          </a:ln>
        </p:spPr>
      </p:pic>
      <p:pic>
        <p:nvPicPr>
          <p:cNvPr id="35856" name="Picture 16" descr="KEETS"/>
          <p:cNvPicPr>
            <a:picLocks noChangeAspect="1" noChangeArrowheads="1" noCrop="1"/>
          </p:cNvPicPr>
          <p:nvPr/>
        </p:nvPicPr>
        <p:blipFill>
          <a:blip r:embed="rId3"/>
          <a:srcRect/>
          <a:stretch>
            <a:fillRect/>
          </a:stretch>
        </p:blipFill>
        <p:spPr bwMode="auto">
          <a:xfrm rot="10800000" flipV="1">
            <a:off x="0" y="6248400"/>
            <a:ext cx="952500"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ppt_x"/>
                                          </p:val>
                                        </p:tav>
                                        <p:tav tm="100000">
                                          <p:val>
                                            <p:strVal val="#ppt_x"/>
                                          </p:val>
                                        </p:tav>
                                      </p:tavLst>
                                    </p:anim>
                                    <p:anim calcmode="lin" valueType="num">
                                      <p:cBhvr additive="base">
                                        <p:cTn id="8" dur="500" fill="hold"/>
                                        <p:tgtEl>
                                          <p:spTgt spid="3584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850"/>
                                        </p:tgtEl>
                                        <p:attrNameLst>
                                          <p:attrName>style.visibility</p:attrName>
                                        </p:attrNameLst>
                                      </p:cBhvr>
                                      <p:to>
                                        <p:strVal val="visible"/>
                                      </p:to>
                                    </p:set>
                                    <p:anim calcmode="lin" valueType="num">
                                      <p:cBhvr additive="base">
                                        <p:cTn id="11" dur="3000" fill="hold"/>
                                        <p:tgtEl>
                                          <p:spTgt spid="35850"/>
                                        </p:tgtEl>
                                        <p:attrNameLst>
                                          <p:attrName>ppt_x</p:attrName>
                                        </p:attrNameLst>
                                      </p:cBhvr>
                                      <p:tavLst>
                                        <p:tav tm="0">
                                          <p:val>
                                            <p:strVal val="#ppt_x"/>
                                          </p:val>
                                        </p:tav>
                                        <p:tav tm="100000">
                                          <p:val>
                                            <p:strVal val="#ppt_x"/>
                                          </p:val>
                                        </p:tav>
                                      </p:tavLst>
                                    </p:anim>
                                    <p:anim calcmode="lin" valueType="num">
                                      <p:cBhvr additive="base">
                                        <p:cTn id="12" dur="3000" fill="hold"/>
                                        <p:tgtEl>
                                          <p:spTgt spid="3585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par>
                                <p:cTn id="13" presetID="2" presetClass="entr" presetSubtype="4" fill="hold" nodeType="withEffect">
                                  <p:stCondLst>
                                    <p:cond delay="0"/>
                                  </p:stCondLst>
                                  <p:childTnLst>
                                    <p:set>
                                      <p:cBhvr>
                                        <p:cTn id="14" dur="1" fill="hold">
                                          <p:stCondLst>
                                            <p:cond delay="0"/>
                                          </p:stCondLst>
                                        </p:cTn>
                                        <p:tgtEl>
                                          <p:spTgt spid="35846"/>
                                        </p:tgtEl>
                                        <p:attrNameLst>
                                          <p:attrName>style.visibility</p:attrName>
                                        </p:attrNameLst>
                                      </p:cBhvr>
                                      <p:to>
                                        <p:strVal val="visible"/>
                                      </p:to>
                                    </p:set>
                                    <p:anim calcmode="lin" valueType="num">
                                      <p:cBhvr additive="base">
                                        <p:cTn id="15" dur="3000" fill="hold"/>
                                        <p:tgtEl>
                                          <p:spTgt spid="35846"/>
                                        </p:tgtEl>
                                        <p:attrNameLst>
                                          <p:attrName>ppt_x</p:attrName>
                                        </p:attrNameLst>
                                      </p:cBhvr>
                                      <p:tavLst>
                                        <p:tav tm="0">
                                          <p:val>
                                            <p:strVal val="#ppt_x"/>
                                          </p:val>
                                        </p:tav>
                                        <p:tav tm="100000">
                                          <p:val>
                                            <p:strVal val="#ppt_x"/>
                                          </p:val>
                                        </p:tav>
                                      </p:tavLst>
                                    </p:anim>
                                    <p:anim calcmode="lin" valueType="num">
                                      <p:cBhvr additive="base">
                                        <p:cTn id="16" dur="3000" fill="hold"/>
                                        <p:tgtEl>
                                          <p:spTgt spid="358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himes.wav"/>
                                        </p:tgtEl>
                                      </p:cMediaNode>
                                    </p:audio>
                                  </p:subTnLst>
                                </p:cTn>
                              </p:par>
                              <p:par>
                                <p:cTn id="17" presetID="2" presetClass="entr" presetSubtype="4" fill="hold" nodeType="withEffect">
                                  <p:stCondLst>
                                    <p:cond delay="0"/>
                                  </p:stCondLst>
                                  <p:childTnLst>
                                    <p:set>
                                      <p:cBhvr>
                                        <p:cTn id="18" dur="1" fill="hold">
                                          <p:stCondLst>
                                            <p:cond delay="0"/>
                                          </p:stCondLst>
                                        </p:cTn>
                                        <p:tgtEl>
                                          <p:spTgt spid="35848"/>
                                        </p:tgtEl>
                                        <p:attrNameLst>
                                          <p:attrName>style.visibility</p:attrName>
                                        </p:attrNameLst>
                                      </p:cBhvr>
                                      <p:to>
                                        <p:strVal val="visible"/>
                                      </p:to>
                                    </p:set>
                                    <p:anim calcmode="lin" valueType="num">
                                      <p:cBhvr additive="base">
                                        <p:cTn id="19" dur="3000" fill="hold"/>
                                        <p:tgtEl>
                                          <p:spTgt spid="35848"/>
                                        </p:tgtEl>
                                        <p:attrNameLst>
                                          <p:attrName>ppt_x</p:attrName>
                                        </p:attrNameLst>
                                      </p:cBhvr>
                                      <p:tavLst>
                                        <p:tav tm="0">
                                          <p:val>
                                            <p:strVal val="#ppt_x"/>
                                          </p:val>
                                        </p:tav>
                                        <p:tav tm="100000">
                                          <p:val>
                                            <p:strVal val="#ppt_x"/>
                                          </p:val>
                                        </p:tav>
                                      </p:tavLst>
                                    </p:anim>
                                    <p:anim calcmode="lin" valueType="num">
                                      <p:cBhvr additive="base">
                                        <p:cTn id="20" dur="3000" fill="hold"/>
                                        <p:tgtEl>
                                          <p:spTgt spid="3584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par>
                                <p:cTn id="21" presetID="2" presetClass="entr" presetSubtype="4" fill="hold" nodeType="withEffect">
                                  <p:stCondLst>
                                    <p:cond delay="0"/>
                                  </p:stCondLst>
                                  <p:childTnLst>
                                    <p:set>
                                      <p:cBhvr>
                                        <p:cTn id="22" dur="1" fill="hold">
                                          <p:stCondLst>
                                            <p:cond delay="0"/>
                                          </p:stCondLst>
                                        </p:cTn>
                                        <p:tgtEl>
                                          <p:spTgt spid="35849"/>
                                        </p:tgtEl>
                                        <p:attrNameLst>
                                          <p:attrName>style.visibility</p:attrName>
                                        </p:attrNameLst>
                                      </p:cBhvr>
                                      <p:to>
                                        <p:strVal val="visible"/>
                                      </p:to>
                                    </p:set>
                                    <p:anim calcmode="lin" valueType="num">
                                      <p:cBhvr additive="base">
                                        <p:cTn id="23" dur="3000" fill="hold"/>
                                        <p:tgtEl>
                                          <p:spTgt spid="35849"/>
                                        </p:tgtEl>
                                        <p:attrNameLst>
                                          <p:attrName>ppt_x</p:attrName>
                                        </p:attrNameLst>
                                      </p:cBhvr>
                                      <p:tavLst>
                                        <p:tav tm="0">
                                          <p:val>
                                            <p:strVal val="#ppt_x"/>
                                          </p:val>
                                        </p:tav>
                                        <p:tav tm="100000">
                                          <p:val>
                                            <p:strVal val="#ppt_x"/>
                                          </p:val>
                                        </p:tav>
                                      </p:tavLst>
                                    </p:anim>
                                    <p:anim calcmode="lin" valueType="num">
                                      <p:cBhvr additive="base">
                                        <p:cTn id="24" dur="3000" fill="hold"/>
                                        <p:tgtEl>
                                          <p:spTgt spid="3584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himes.wav"/>
                                        </p:tgtEl>
                                      </p:cMediaNode>
                                    </p:audio>
                                  </p:subTnLst>
                                </p:cTn>
                              </p:par>
                              <p:par>
                                <p:cTn id="25" presetID="2" presetClass="entr" presetSubtype="4" repeatCount="indefinite" fill="hold" nodeType="withEffect">
                                  <p:stCondLst>
                                    <p:cond delay="0"/>
                                  </p:stCondLst>
                                  <p:childTnLst>
                                    <p:set>
                                      <p:cBhvr>
                                        <p:cTn id="26" dur="1" fill="hold">
                                          <p:stCondLst>
                                            <p:cond delay="0"/>
                                          </p:stCondLst>
                                        </p:cTn>
                                        <p:tgtEl>
                                          <p:spTgt spid="35846"/>
                                        </p:tgtEl>
                                        <p:attrNameLst>
                                          <p:attrName>style.visibility</p:attrName>
                                        </p:attrNameLst>
                                      </p:cBhvr>
                                      <p:to>
                                        <p:strVal val="visible"/>
                                      </p:to>
                                    </p:set>
                                    <p:anim calcmode="lin" valueType="num">
                                      <p:cBhvr additive="base">
                                        <p:cTn id="27" dur="3000" fill="hold"/>
                                        <p:tgtEl>
                                          <p:spTgt spid="35846"/>
                                        </p:tgtEl>
                                        <p:attrNameLst>
                                          <p:attrName>ppt_x</p:attrName>
                                        </p:attrNameLst>
                                      </p:cBhvr>
                                      <p:tavLst>
                                        <p:tav tm="0">
                                          <p:val>
                                            <p:strVal val="#ppt_x"/>
                                          </p:val>
                                        </p:tav>
                                        <p:tav tm="100000">
                                          <p:val>
                                            <p:strVal val="#ppt_x"/>
                                          </p:val>
                                        </p:tav>
                                      </p:tavLst>
                                    </p:anim>
                                    <p:anim calcmode="lin" valueType="num">
                                      <p:cBhvr additive="base">
                                        <p:cTn id="28" dur="3000" fill="hold"/>
                                        <p:tgtEl>
                                          <p:spTgt spid="358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par>
                                <p:cTn id="29" presetID="2" presetClass="entr" presetSubtype="4" repeatCount="indefinite" fill="hold" nodeType="withEffect">
                                  <p:stCondLst>
                                    <p:cond delay="0"/>
                                  </p:stCondLst>
                                  <p:childTnLst>
                                    <p:set>
                                      <p:cBhvr>
                                        <p:cTn id="30" dur="1" fill="hold">
                                          <p:stCondLst>
                                            <p:cond delay="0"/>
                                          </p:stCondLst>
                                        </p:cTn>
                                        <p:tgtEl>
                                          <p:spTgt spid="35848"/>
                                        </p:tgtEl>
                                        <p:attrNameLst>
                                          <p:attrName>style.visibility</p:attrName>
                                        </p:attrNameLst>
                                      </p:cBhvr>
                                      <p:to>
                                        <p:strVal val="visible"/>
                                      </p:to>
                                    </p:set>
                                    <p:anim calcmode="lin" valueType="num">
                                      <p:cBhvr additive="base">
                                        <p:cTn id="31" dur="3000" fill="hold"/>
                                        <p:tgtEl>
                                          <p:spTgt spid="35848"/>
                                        </p:tgtEl>
                                        <p:attrNameLst>
                                          <p:attrName>ppt_x</p:attrName>
                                        </p:attrNameLst>
                                      </p:cBhvr>
                                      <p:tavLst>
                                        <p:tav tm="0">
                                          <p:val>
                                            <p:strVal val="#ppt_x"/>
                                          </p:val>
                                        </p:tav>
                                        <p:tav tm="100000">
                                          <p:val>
                                            <p:strVal val="#ppt_x"/>
                                          </p:val>
                                        </p:tav>
                                      </p:tavLst>
                                    </p:anim>
                                    <p:anim calcmode="lin" valueType="num">
                                      <p:cBhvr additive="base">
                                        <p:cTn id="32" dur="3000" fill="hold"/>
                                        <p:tgtEl>
                                          <p:spTgt spid="3584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himes.wav"/>
                                        </p:tgtEl>
                                      </p:cMediaNode>
                                    </p:audio>
                                  </p:subTnLst>
                                </p:cTn>
                              </p:par>
                              <p:par>
                                <p:cTn id="33" presetID="2" presetClass="entr" presetSubtype="4" repeatCount="indefinite" fill="hold" nodeType="withEffect">
                                  <p:stCondLst>
                                    <p:cond delay="0"/>
                                  </p:stCondLst>
                                  <p:childTnLst>
                                    <p:set>
                                      <p:cBhvr>
                                        <p:cTn id="34" dur="1" fill="hold">
                                          <p:stCondLst>
                                            <p:cond delay="0"/>
                                          </p:stCondLst>
                                        </p:cTn>
                                        <p:tgtEl>
                                          <p:spTgt spid="35849"/>
                                        </p:tgtEl>
                                        <p:attrNameLst>
                                          <p:attrName>style.visibility</p:attrName>
                                        </p:attrNameLst>
                                      </p:cBhvr>
                                      <p:to>
                                        <p:strVal val="visible"/>
                                      </p:to>
                                    </p:set>
                                    <p:anim calcmode="lin" valueType="num">
                                      <p:cBhvr additive="base">
                                        <p:cTn id="35" dur="3000" fill="hold"/>
                                        <p:tgtEl>
                                          <p:spTgt spid="35849"/>
                                        </p:tgtEl>
                                        <p:attrNameLst>
                                          <p:attrName>ppt_x</p:attrName>
                                        </p:attrNameLst>
                                      </p:cBhvr>
                                      <p:tavLst>
                                        <p:tav tm="0">
                                          <p:val>
                                            <p:strVal val="#ppt_x"/>
                                          </p:val>
                                        </p:tav>
                                        <p:tav tm="100000">
                                          <p:val>
                                            <p:strVal val="#ppt_x"/>
                                          </p:val>
                                        </p:tav>
                                      </p:tavLst>
                                    </p:anim>
                                    <p:anim calcmode="lin" valueType="num">
                                      <p:cBhvr additive="base">
                                        <p:cTn id="36" dur="3000" fill="hold"/>
                                        <p:tgtEl>
                                          <p:spTgt spid="3584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chimes.wav"/>
                                        </p:tgtEl>
                                      </p:cMediaNode>
                                    </p:audio>
                                  </p:subTnLst>
                                </p:cTn>
                              </p:par>
                              <p:par>
                                <p:cTn id="37" presetID="2" presetClass="entr" presetSubtype="4" repeatCount="indefinite" fill="hold" nodeType="withEffect">
                                  <p:stCondLst>
                                    <p:cond delay="0"/>
                                  </p:stCondLst>
                                  <p:childTnLst>
                                    <p:set>
                                      <p:cBhvr>
                                        <p:cTn id="38" dur="1" fill="hold">
                                          <p:stCondLst>
                                            <p:cond delay="0"/>
                                          </p:stCondLst>
                                        </p:cTn>
                                        <p:tgtEl>
                                          <p:spTgt spid="35850"/>
                                        </p:tgtEl>
                                        <p:attrNameLst>
                                          <p:attrName>style.visibility</p:attrName>
                                        </p:attrNameLst>
                                      </p:cBhvr>
                                      <p:to>
                                        <p:strVal val="visible"/>
                                      </p:to>
                                    </p:set>
                                    <p:anim calcmode="lin" valueType="num">
                                      <p:cBhvr additive="base">
                                        <p:cTn id="39" dur="3000" fill="hold"/>
                                        <p:tgtEl>
                                          <p:spTgt spid="35850"/>
                                        </p:tgtEl>
                                        <p:attrNameLst>
                                          <p:attrName>ppt_x</p:attrName>
                                        </p:attrNameLst>
                                      </p:cBhvr>
                                      <p:tavLst>
                                        <p:tav tm="0">
                                          <p:val>
                                            <p:strVal val="#ppt_x"/>
                                          </p:val>
                                        </p:tav>
                                        <p:tav tm="100000">
                                          <p:val>
                                            <p:strVal val="#ppt_x"/>
                                          </p:val>
                                        </p:tav>
                                      </p:tavLst>
                                    </p:anim>
                                    <p:anim calcmode="lin" valueType="num">
                                      <p:cBhvr additive="base">
                                        <p:cTn id="40" dur="3000" fill="hold"/>
                                        <p:tgtEl>
                                          <p:spTgt spid="3585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chimes.wav"/>
                                        </p:tgtEl>
                                      </p:cMediaNode>
                                    </p:audio>
                                  </p:subTnLst>
                                </p:cTn>
                              </p:par>
                              <p:par>
                                <p:cTn id="41" presetID="42" presetClass="path" presetSubtype="0" repeatCount="indefinite" accel="50000" decel="50000" fill="hold" nodeType="withEffect">
                                  <p:stCondLst>
                                    <p:cond delay="0"/>
                                  </p:stCondLst>
                                  <p:childTnLst>
                                    <p:animMotion origin="layout" path="M 0.00208 -0.01806 L 0.00208 0.89213 " pathEditMode="relative" rAng="0" ptsTypes="AA">
                                      <p:cBhvr>
                                        <p:cTn id="42" dur="9000" spd="-100000" fill="hold"/>
                                        <p:tgtEl>
                                          <p:spTgt spid="35846"/>
                                        </p:tgtEl>
                                        <p:attrNameLst>
                                          <p:attrName>ppt_x</p:attrName>
                                          <p:attrName>ppt_y</p:attrName>
                                        </p:attrNameLst>
                                      </p:cBhvr>
                                      <p:rCtr x="0" y="455"/>
                                    </p:animMotion>
                                  </p:childTnLst>
                                  <p:subTnLst>
                                    <p:audio>
                                      <p:cMediaNode>
                                        <p:cTn display="0" masterRel="sameClick">
                                          <p:stCondLst>
                                            <p:cond evt="begin" delay="0">
                                              <p:tn val="41"/>
                                            </p:cond>
                                          </p:stCondLst>
                                          <p:endCondLst>
                                            <p:cond evt="onStopAudio" delay="0">
                                              <p:tgtEl>
                                                <p:sldTgt/>
                                              </p:tgtEl>
                                            </p:cond>
                                          </p:endCondLst>
                                        </p:cTn>
                                        <p:tgtEl>
                                          <p:sndTgt r:embed="rId2" name="chimes.wav"/>
                                        </p:tgtEl>
                                      </p:cMediaNode>
                                    </p:audio>
                                  </p:subTnLst>
                                </p:cTn>
                              </p:par>
                              <p:par>
                                <p:cTn id="43" presetID="42" presetClass="path" presetSubtype="0" repeatCount="indefinite" accel="50000" decel="50000" fill="hold" nodeType="withEffect">
                                  <p:stCondLst>
                                    <p:cond delay="0"/>
                                  </p:stCondLst>
                                  <p:childTnLst>
                                    <p:animMotion origin="layout" path="M -3.33333E-6 -3.06358E-6 L -0.00208 0.91006 " pathEditMode="relative" rAng="0" ptsTypes="AA">
                                      <p:cBhvr>
                                        <p:cTn id="44" dur="9000" fill="hold"/>
                                        <p:tgtEl>
                                          <p:spTgt spid="35848"/>
                                        </p:tgtEl>
                                        <p:attrNameLst>
                                          <p:attrName>ppt_x</p:attrName>
                                          <p:attrName>ppt_y</p:attrName>
                                        </p:attrNameLst>
                                      </p:cBhvr>
                                      <p:rCtr x="-1" y="455"/>
                                    </p:animMotion>
                                  </p:childTnLst>
                                  <p:subTnLst>
                                    <p:audio>
                                      <p:cMediaNode>
                                        <p:cTn display="0" masterRel="sameClick">
                                          <p:stCondLst>
                                            <p:cond evt="begin" delay="0">
                                              <p:tn val="43"/>
                                            </p:cond>
                                          </p:stCondLst>
                                          <p:endCondLst>
                                            <p:cond evt="onStopAudio" delay="0">
                                              <p:tgtEl>
                                                <p:sldTgt/>
                                              </p:tgtEl>
                                            </p:cond>
                                          </p:endCondLst>
                                        </p:cTn>
                                        <p:tgtEl>
                                          <p:sndTgt r:embed="rId2" name="chimes.wav"/>
                                        </p:tgtEl>
                                      </p:cMediaNode>
                                    </p:audio>
                                  </p:subTnLst>
                                </p:cTn>
                              </p:par>
                              <p:par>
                                <p:cTn id="45" presetID="64" presetClass="path" presetSubtype="0" repeatCount="indefinite" accel="50000" decel="50000" fill="hold" nodeType="withEffect">
                                  <p:stCondLst>
                                    <p:cond delay="0"/>
                                  </p:stCondLst>
                                  <p:childTnLst>
                                    <p:animMotion origin="layout" path="M 0.00417 -0.92037 L 0.00209 -0.00509 " pathEditMode="relative" rAng="0" ptsTypes="AA">
                                      <p:cBhvr>
                                        <p:cTn id="46" dur="9000" fill="hold"/>
                                        <p:tgtEl>
                                          <p:spTgt spid="35850"/>
                                        </p:tgtEl>
                                        <p:attrNameLst>
                                          <p:attrName>ppt_x</p:attrName>
                                          <p:attrName>ppt_y</p:attrName>
                                        </p:attrNameLst>
                                      </p:cBhvr>
                                      <p:rCtr x="-1" y="458"/>
                                    </p:animMotion>
                                  </p:childTnLst>
                                  <p:subTnLst>
                                    <p:audio>
                                      <p:cMediaNode>
                                        <p:cTn display="0" masterRel="sameClick">
                                          <p:stCondLst>
                                            <p:cond evt="begin" delay="0">
                                              <p:tn val="45"/>
                                            </p:cond>
                                          </p:stCondLst>
                                          <p:endCondLst>
                                            <p:cond evt="onStopAudio" delay="0">
                                              <p:tgtEl>
                                                <p:sldTgt/>
                                              </p:tgtEl>
                                            </p:cond>
                                          </p:endCondLst>
                                        </p:cTn>
                                        <p:tgtEl>
                                          <p:sndTgt r:embed="rId2" name="chimes.wav"/>
                                        </p:tgtEl>
                                      </p:cMediaNode>
                                    </p:audio>
                                  </p:subTnLst>
                                </p:cTn>
                              </p:par>
                              <p:par>
                                <p:cTn id="47" presetID="64" presetClass="path" presetSubtype="0" repeatCount="indefinite" accel="50000" decel="50000" fill="hold" nodeType="withEffect">
                                  <p:stCondLst>
                                    <p:cond delay="0"/>
                                  </p:stCondLst>
                                  <p:childTnLst>
                                    <p:animMotion origin="layout" path="M 6.93889E-18 -8.67052E-7 L 6.93889E-18 -0.89896 " pathEditMode="relative" rAng="0" ptsTypes="AA">
                                      <p:cBhvr>
                                        <p:cTn id="48" dur="9000" fill="hold"/>
                                        <p:tgtEl>
                                          <p:spTgt spid="35849"/>
                                        </p:tgtEl>
                                        <p:attrNameLst>
                                          <p:attrName>ppt_x</p:attrName>
                                          <p:attrName>ppt_y</p:attrName>
                                        </p:attrNameLst>
                                      </p:cBhvr>
                                      <p:rCtr x="0" y="-449"/>
                                    </p:animMotion>
                                  </p:childTnLst>
                                  <p:subTnLst>
                                    <p:audio>
                                      <p:cMediaNode>
                                        <p:cTn display="0" masterRel="sameClick">
                                          <p:stCondLst>
                                            <p:cond evt="begin" delay="0">
                                              <p:tn val="47"/>
                                            </p:cond>
                                          </p:stCondLst>
                                          <p:endCondLst>
                                            <p:cond evt="onStopAudio" delay="0">
                                              <p:tgtEl>
                                                <p:sldTgt/>
                                              </p:tgtEl>
                                            </p:cond>
                                          </p:endCondLst>
                                        </p:cTn>
                                        <p:tgtEl>
                                          <p:sndTgt r:embed="rId2" name="chimes.wav"/>
                                        </p:tgtEl>
                                      </p:cMediaNode>
                                    </p:audio>
                                  </p:subTnLst>
                                </p:cTn>
                              </p:par>
                            </p:childTnLst>
                          </p:cTn>
                        </p:par>
                        <p:par>
                          <p:cTn id="49" fill="hold">
                            <p:stCondLst>
                              <p:cond delay="9000"/>
                            </p:stCondLst>
                            <p:childTnLst>
                              <p:par>
                                <p:cTn id="50" presetID="2" presetClass="entr" presetSubtype="4" fill="hold" nodeType="afterEffect">
                                  <p:stCondLst>
                                    <p:cond delay="0"/>
                                  </p:stCondLst>
                                  <p:childTnLst>
                                    <p:set>
                                      <p:cBhvr>
                                        <p:cTn id="51" dur="1" fill="hold">
                                          <p:stCondLst>
                                            <p:cond delay="0"/>
                                          </p:stCondLst>
                                        </p:cTn>
                                        <p:tgtEl>
                                          <p:spTgt spid="35853"/>
                                        </p:tgtEl>
                                        <p:attrNameLst>
                                          <p:attrName>style.visibility</p:attrName>
                                        </p:attrNameLst>
                                      </p:cBhvr>
                                      <p:to>
                                        <p:strVal val="visible"/>
                                      </p:to>
                                    </p:set>
                                    <p:anim calcmode="lin" valueType="num">
                                      <p:cBhvr additive="base">
                                        <p:cTn id="52" dur="2000" fill="hold"/>
                                        <p:tgtEl>
                                          <p:spTgt spid="35853"/>
                                        </p:tgtEl>
                                        <p:attrNameLst>
                                          <p:attrName>ppt_x</p:attrName>
                                        </p:attrNameLst>
                                      </p:cBhvr>
                                      <p:tavLst>
                                        <p:tav tm="0">
                                          <p:val>
                                            <p:strVal val="#ppt_x"/>
                                          </p:val>
                                        </p:tav>
                                        <p:tav tm="100000">
                                          <p:val>
                                            <p:strVal val="#ppt_x"/>
                                          </p:val>
                                        </p:tav>
                                      </p:tavLst>
                                    </p:anim>
                                    <p:anim calcmode="lin" valueType="num">
                                      <p:cBhvr additive="base">
                                        <p:cTn id="53" dur="2000" fill="hold"/>
                                        <p:tgtEl>
                                          <p:spTgt spid="3585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2" name="chimes.wav"/>
                                        </p:tgtEl>
                                      </p:cMediaNode>
                                    </p:audio>
                                  </p:subTnLst>
                                </p:cTn>
                              </p:par>
                              <p:par>
                                <p:cTn id="54" presetID="2" presetClass="entr" presetSubtype="4" fill="hold" nodeType="withEffect">
                                  <p:stCondLst>
                                    <p:cond delay="0"/>
                                  </p:stCondLst>
                                  <p:childTnLst>
                                    <p:set>
                                      <p:cBhvr>
                                        <p:cTn id="55" dur="1" fill="hold">
                                          <p:stCondLst>
                                            <p:cond delay="0"/>
                                          </p:stCondLst>
                                        </p:cTn>
                                        <p:tgtEl>
                                          <p:spTgt spid="35856"/>
                                        </p:tgtEl>
                                        <p:attrNameLst>
                                          <p:attrName>style.visibility</p:attrName>
                                        </p:attrNameLst>
                                      </p:cBhvr>
                                      <p:to>
                                        <p:strVal val="visible"/>
                                      </p:to>
                                    </p:set>
                                    <p:anim calcmode="lin" valueType="num">
                                      <p:cBhvr additive="base">
                                        <p:cTn id="56" dur="2000" fill="hold"/>
                                        <p:tgtEl>
                                          <p:spTgt spid="35856"/>
                                        </p:tgtEl>
                                        <p:attrNameLst>
                                          <p:attrName>ppt_x</p:attrName>
                                        </p:attrNameLst>
                                      </p:cBhvr>
                                      <p:tavLst>
                                        <p:tav tm="0">
                                          <p:val>
                                            <p:strVal val="#ppt_x"/>
                                          </p:val>
                                        </p:tav>
                                        <p:tav tm="100000">
                                          <p:val>
                                            <p:strVal val="#ppt_x"/>
                                          </p:val>
                                        </p:tav>
                                      </p:tavLst>
                                    </p:anim>
                                    <p:anim calcmode="lin" valueType="num">
                                      <p:cBhvr additive="base">
                                        <p:cTn id="57" dur="2000" fill="hold"/>
                                        <p:tgtEl>
                                          <p:spTgt spid="3585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4"/>
                                            </p:cond>
                                          </p:stCondLst>
                                          <p:endCondLst>
                                            <p:cond evt="onStopAudio" delay="0">
                                              <p:tgtEl>
                                                <p:sldTgt/>
                                              </p:tgtEl>
                                            </p:cond>
                                          </p:endCondLst>
                                        </p:cTn>
                                        <p:tgtEl>
                                          <p:sndTgt r:embed="rId2" name="chimes.wav"/>
                                        </p:tgtEl>
                                      </p:cMediaNode>
                                    </p:audio>
                                  </p:subTnLst>
                                </p:cTn>
                              </p:par>
                              <p:par>
                                <p:cTn id="58" presetID="2" presetClass="entr" presetSubtype="4" fill="hold" nodeType="withEffect">
                                  <p:stCondLst>
                                    <p:cond delay="0"/>
                                  </p:stCondLst>
                                  <p:childTnLst>
                                    <p:set>
                                      <p:cBhvr>
                                        <p:cTn id="59" dur="1" fill="hold">
                                          <p:stCondLst>
                                            <p:cond delay="0"/>
                                          </p:stCondLst>
                                        </p:cTn>
                                        <p:tgtEl>
                                          <p:spTgt spid="35854"/>
                                        </p:tgtEl>
                                        <p:attrNameLst>
                                          <p:attrName>style.visibility</p:attrName>
                                        </p:attrNameLst>
                                      </p:cBhvr>
                                      <p:to>
                                        <p:strVal val="visible"/>
                                      </p:to>
                                    </p:set>
                                    <p:anim calcmode="lin" valueType="num">
                                      <p:cBhvr additive="base">
                                        <p:cTn id="60" dur="2000" fill="hold"/>
                                        <p:tgtEl>
                                          <p:spTgt spid="35854"/>
                                        </p:tgtEl>
                                        <p:attrNameLst>
                                          <p:attrName>ppt_x</p:attrName>
                                        </p:attrNameLst>
                                      </p:cBhvr>
                                      <p:tavLst>
                                        <p:tav tm="0">
                                          <p:val>
                                            <p:strVal val="#ppt_x"/>
                                          </p:val>
                                        </p:tav>
                                        <p:tav tm="100000">
                                          <p:val>
                                            <p:strVal val="#ppt_x"/>
                                          </p:val>
                                        </p:tav>
                                      </p:tavLst>
                                    </p:anim>
                                    <p:anim calcmode="lin" valueType="num">
                                      <p:cBhvr additive="base">
                                        <p:cTn id="61" dur="2000" fill="hold"/>
                                        <p:tgtEl>
                                          <p:spTgt spid="3585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8"/>
                                            </p:cond>
                                          </p:stCondLst>
                                          <p:endCondLst>
                                            <p:cond evt="onStopAudio" delay="0">
                                              <p:tgtEl>
                                                <p:sldTgt/>
                                              </p:tgtEl>
                                            </p:cond>
                                          </p:endCondLst>
                                        </p:cTn>
                                        <p:tgtEl>
                                          <p:sndTgt r:embed="rId2" name="chimes.wav"/>
                                        </p:tgtEl>
                                      </p:cMediaNode>
                                    </p:audio>
                                  </p:subTnLst>
                                </p:cTn>
                              </p:par>
                              <p:par>
                                <p:cTn id="62" presetID="2" presetClass="entr" presetSubtype="4" fill="hold" nodeType="withEffect">
                                  <p:stCondLst>
                                    <p:cond delay="0"/>
                                  </p:stCondLst>
                                  <p:childTnLst>
                                    <p:set>
                                      <p:cBhvr>
                                        <p:cTn id="63" dur="1" fill="hold">
                                          <p:stCondLst>
                                            <p:cond delay="0"/>
                                          </p:stCondLst>
                                        </p:cTn>
                                        <p:tgtEl>
                                          <p:spTgt spid="35855"/>
                                        </p:tgtEl>
                                        <p:attrNameLst>
                                          <p:attrName>style.visibility</p:attrName>
                                        </p:attrNameLst>
                                      </p:cBhvr>
                                      <p:to>
                                        <p:strVal val="visible"/>
                                      </p:to>
                                    </p:set>
                                    <p:anim calcmode="lin" valueType="num">
                                      <p:cBhvr additive="base">
                                        <p:cTn id="64" dur="2000" fill="hold"/>
                                        <p:tgtEl>
                                          <p:spTgt spid="35855"/>
                                        </p:tgtEl>
                                        <p:attrNameLst>
                                          <p:attrName>ppt_x</p:attrName>
                                        </p:attrNameLst>
                                      </p:cBhvr>
                                      <p:tavLst>
                                        <p:tav tm="0">
                                          <p:val>
                                            <p:strVal val="#ppt_x"/>
                                          </p:val>
                                        </p:tav>
                                        <p:tav tm="100000">
                                          <p:val>
                                            <p:strVal val="#ppt_x"/>
                                          </p:val>
                                        </p:tav>
                                      </p:tavLst>
                                    </p:anim>
                                    <p:anim calcmode="lin" valueType="num">
                                      <p:cBhvr additive="base">
                                        <p:cTn id="65" dur="2000" fill="hold"/>
                                        <p:tgtEl>
                                          <p:spTgt spid="35855"/>
                                        </p:tgtEl>
                                        <p:attrNameLst>
                                          <p:attrName>ppt_y</p:attrName>
                                        </p:attrNameLst>
                                      </p:cBhvr>
                                      <p:tavLst>
                                        <p:tav tm="0">
                                          <p:val>
                                            <p:strVal val="1+#ppt_h/2"/>
                                          </p:val>
                                        </p:tav>
                                        <p:tav tm="100000">
                                          <p:val>
                                            <p:strVal val="#ppt_y"/>
                                          </p:val>
                                        </p:tav>
                                      </p:tavLst>
                                    </p:anim>
                                  </p:childTnLst>
                                </p:cTn>
                              </p:par>
                              <p:par>
                                <p:cTn id="66" presetID="49" presetClass="path" presetSubtype="0" accel="50000" decel="50000" fill="hold" nodeType="withEffect">
                                  <p:stCondLst>
                                    <p:cond delay="0"/>
                                  </p:stCondLst>
                                  <p:childTnLst>
                                    <p:animMotion origin="layout" path="M 3.33333E-6 5.20231E-7 L -0.44792 0.23722 " pathEditMode="relative" rAng="0" ptsTypes="AA">
                                      <p:cBhvr>
                                        <p:cTn id="67" dur="5000" fill="hold"/>
                                        <p:tgtEl>
                                          <p:spTgt spid="35853"/>
                                        </p:tgtEl>
                                        <p:attrNameLst>
                                          <p:attrName>ppt_x</p:attrName>
                                          <p:attrName>ppt_y</p:attrName>
                                        </p:attrNameLst>
                                      </p:cBhvr>
                                      <p:rCtr x="-224" y="119"/>
                                    </p:animMotion>
                                  </p:childTnLst>
                                </p:cTn>
                              </p:par>
                              <p:par>
                                <p:cTn id="68" presetID="49" presetClass="path" presetSubtype="0" accel="50000" decel="50000" fill="hold" nodeType="withEffect">
                                  <p:stCondLst>
                                    <p:cond delay="0"/>
                                  </p:stCondLst>
                                  <p:childTnLst>
                                    <p:animMotion origin="layout" path="M -3.33333E-6 -1.32948E-6 L 0.37292 0.24416 " pathEditMode="relative" rAng="0" ptsTypes="AA">
                                      <p:cBhvr>
                                        <p:cTn id="69" dur="5000" fill="hold"/>
                                        <p:tgtEl>
                                          <p:spTgt spid="35855"/>
                                        </p:tgtEl>
                                        <p:attrNameLst>
                                          <p:attrName>ppt_x</p:attrName>
                                          <p:attrName>ppt_y</p:attrName>
                                        </p:attrNameLst>
                                      </p:cBhvr>
                                      <p:rCtr x="186" y="122"/>
                                    </p:animMotion>
                                  </p:childTnLst>
                                  <p:subTnLst>
                                    <p:audio>
                                      <p:cMediaNode>
                                        <p:cTn display="0" masterRel="sameClick">
                                          <p:stCondLst>
                                            <p:cond evt="begin" delay="0">
                                              <p:tn val="68"/>
                                            </p:cond>
                                          </p:stCondLst>
                                          <p:endCondLst>
                                            <p:cond evt="onStopAudio" delay="0">
                                              <p:tgtEl>
                                                <p:sldTgt/>
                                              </p:tgtEl>
                                            </p:cond>
                                          </p:endCondLst>
                                        </p:cTn>
                                        <p:tgtEl>
                                          <p:sndTgt r:embed="rId2" name="chimes.wav"/>
                                        </p:tgtEl>
                                      </p:cMediaNode>
                                    </p:audio>
                                  </p:subTnLst>
                                </p:cTn>
                              </p:par>
                              <p:par>
                                <p:cTn id="70" presetID="56" presetClass="path" presetSubtype="0" accel="50000" decel="50000" fill="hold" nodeType="withEffect">
                                  <p:stCondLst>
                                    <p:cond delay="0"/>
                                  </p:stCondLst>
                                  <p:childTnLst>
                                    <p:animMotion origin="layout" path="M 0 -2.60116E-6 L -0.45 -0.29965 " pathEditMode="relative" rAng="0" ptsTypes="AA">
                                      <p:cBhvr>
                                        <p:cTn id="71" dur="5000" fill="hold"/>
                                        <p:tgtEl>
                                          <p:spTgt spid="35854"/>
                                        </p:tgtEl>
                                        <p:attrNameLst>
                                          <p:attrName>ppt_x</p:attrName>
                                          <p:attrName>ppt_y</p:attrName>
                                        </p:attrNameLst>
                                      </p:cBhvr>
                                      <p:rCtr x="-225" y="-150"/>
                                    </p:animMotion>
                                  </p:childTnLst>
                                </p:cTn>
                              </p:par>
                              <p:par>
                                <p:cTn id="72" presetID="56" presetClass="path" presetSubtype="0" accel="50000" decel="50000" fill="hold" nodeType="withEffect">
                                  <p:stCondLst>
                                    <p:cond delay="0"/>
                                  </p:stCondLst>
                                  <p:childTnLst>
                                    <p:animMotion origin="layout" path="M -0.00209 -8.67052E-7 L 0.37083 -0.31075 " pathEditMode="relative" rAng="0" ptsTypes="AA">
                                      <p:cBhvr>
                                        <p:cTn id="73" dur="5000" fill="hold"/>
                                        <p:tgtEl>
                                          <p:spTgt spid="35856"/>
                                        </p:tgtEl>
                                        <p:attrNameLst>
                                          <p:attrName>ppt_x</p:attrName>
                                          <p:attrName>ppt_y</p:attrName>
                                        </p:attrNameLst>
                                      </p:cBhvr>
                                      <p:rCtr x="186" y="-155"/>
                                    </p:animMotion>
                                  </p:childTnLst>
                                </p:cTn>
                              </p:par>
                            </p:childTnLst>
                          </p:cTn>
                        </p:par>
                        <p:par>
                          <p:cTn id="74" fill="hold">
                            <p:stCondLst>
                              <p:cond delay="14000"/>
                            </p:stCondLst>
                            <p:childTnLst>
                              <p:par>
                                <p:cTn id="75" presetID="2" presetClass="entr" presetSubtype="4" fill="hold" nodeType="afterEffect">
                                  <p:stCondLst>
                                    <p:cond delay="0"/>
                                  </p:stCondLst>
                                  <p:childTnLst>
                                    <p:set>
                                      <p:cBhvr>
                                        <p:cTn id="76" dur="1" fill="hold">
                                          <p:stCondLst>
                                            <p:cond delay="0"/>
                                          </p:stCondLst>
                                        </p:cTn>
                                        <p:tgtEl>
                                          <p:spTgt spid="35852"/>
                                        </p:tgtEl>
                                        <p:attrNameLst>
                                          <p:attrName>style.visibility</p:attrName>
                                        </p:attrNameLst>
                                      </p:cBhvr>
                                      <p:to>
                                        <p:strVal val="visible"/>
                                      </p:to>
                                    </p:set>
                                    <p:anim calcmode="lin" valueType="num">
                                      <p:cBhvr additive="base">
                                        <p:cTn id="77" dur="2000" fill="hold"/>
                                        <p:tgtEl>
                                          <p:spTgt spid="35852"/>
                                        </p:tgtEl>
                                        <p:attrNameLst>
                                          <p:attrName>ppt_x</p:attrName>
                                        </p:attrNameLst>
                                      </p:cBhvr>
                                      <p:tavLst>
                                        <p:tav tm="0">
                                          <p:val>
                                            <p:strVal val="#ppt_x"/>
                                          </p:val>
                                        </p:tav>
                                        <p:tav tm="100000">
                                          <p:val>
                                            <p:strVal val="#ppt_x"/>
                                          </p:val>
                                        </p:tav>
                                      </p:tavLst>
                                    </p:anim>
                                    <p:anim calcmode="lin" valueType="num">
                                      <p:cBhvr additive="base">
                                        <p:cTn id="78" dur="2000" fill="hold"/>
                                        <p:tgtEl>
                                          <p:spTgt spid="35852"/>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35851"/>
                                        </p:tgtEl>
                                        <p:attrNameLst>
                                          <p:attrName>style.visibility</p:attrName>
                                        </p:attrNameLst>
                                      </p:cBhvr>
                                      <p:to>
                                        <p:strVal val="visible"/>
                                      </p:to>
                                    </p:set>
                                    <p:anim calcmode="lin" valueType="num">
                                      <p:cBhvr additive="base">
                                        <p:cTn id="81" dur="2000" fill="hold"/>
                                        <p:tgtEl>
                                          <p:spTgt spid="35851"/>
                                        </p:tgtEl>
                                        <p:attrNameLst>
                                          <p:attrName>ppt_x</p:attrName>
                                        </p:attrNameLst>
                                      </p:cBhvr>
                                      <p:tavLst>
                                        <p:tav tm="0">
                                          <p:val>
                                            <p:strVal val="#ppt_x"/>
                                          </p:val>
                                        </p:tav>
                                        <p:tav tm="100000">
                                          <p:val>
                                            <p:strVal val="#ppt_x"/>
                                          </p:val>
                                        </p:tav>
                                      </p:tavLst>
                                    </p:anim>
                                    <p:anim calcmode="lin" valueType="num">
                                      <p:cBhvr additive="base">
                                        <p:cTn id="82" dur="2000" fill="hold"/>
                                        <p:tgtEl>
                                          <p:spTgt spid="35851"/>
                                        </p:tgtEl>
                                        <p:attrNameLst>
                                          <p:attrName>ppt_y</p:attrName>
                                        </p:attrNameLst>
                                      </p:cBhvr>
                                      <p:tavLst>
                                        <p:tav tm="0">
                                          <p:val>
                                            <p:strVal val="1+#ppt_h/2"/>
                                          </p:val>
                                        </p:tav>
                                        <p:tav tm="100000">
                                          <p:val>
                                            <p:strVal val="#ppt_y"/>
                                          </p:val>
                                        </p:tav>
                                      </p:tavLst>
                                    </p:anim>
                                  </p:childTnLst>
                                </p:cTn>
                              </p:par>
                              <p:par>
                                <p:cTn id="83" presetID="30" presetClass="path" presetSubtype="0" repeatCount="indefinite" accel="50000" decel="50000" fill="hold" nodeType="withEffect">
                                  <p:stCondLst>
                                    <p:cond delay="0"/>
                                  </p:stCondLst>
                                  <p:childTnLst>
                                    <p:animMotion origin="layout" path="M 0.43976 0.27492 C 0.43976 0.27746 0.38594 0.09827 0.38594 0.0985 C 0.33351 -0.04693 0.25018 -0.10428 0.12917 -0.10428 C 0.06736 -0.10428 0.01146 -0.083 -0.03211 -0.04693 C -0.06267 -0.02219 -0.09982 -0.00832 -0.13993 -0.00832 C -0.21718 -0.00832 -0.28211 -0.05826 -0.30711 -0.12832 C -0.30711 -0.12809 -0.33385 -0.21086 -0.33385 -0.21086 C -0.33385 -0.21086 -0.27934 -0.03306 -0.27934 -0.03283 C -0.22639 0.10867 -0.14323 0.16578 -0.02552 0.16578 C 0.03629 0.16578 0.09497 0.14428 0.1415 0.1052 C 0.16945 0.08416 0.20643 0.07029 0.24375 0.07029 C 0.32101 0.07029 0.38594 0.12 0.41094 0.18983 C 0.41094 0.19006 0.43976 0.27492 0.43976 0.27746 Z " pathEditMode="relative" rAng="0" ptsTypes="fffffffffffff">
                                      <p:cBhvr>
                                        <p:cTn id="84" dur="3000" fill="hold"/>
                                        <p:tgtEl>
                                          <p:spTgt spid="35851"/>
                                        </p:tgtEl>
                                        <p:attrNameLst>
                                          <p:attrName>ppt_x</p:attrName>
                                          <p:attrName>ppt_y</p:attrName>
                                        </p:attrNameLst>
                                      </p:cBhvr>
                                      <p:rCtr x="-387" y="-242"/>
                                    </p:animMotion>
                                  </p:childTnLst>
                                </p:cTn>
                              </p:par>
                              <p:par>
                                <p:cTn id="85" presetID="30" presetClass="path" presetSubtype="0" repeatCount="indefinite" accel="50000" decel="50000" fill="hold" nodeType="withEffect">
                                  <p:stCondLst>
                                    <p:cond delay="0"/>
                                  </p:stCondLst>
                                  <p:childTnLst>
                                    <p:animMotion origin="layout" path="M -0.36041 0.29017 C -0.36041 0.29202 -0.31007 0.11052 -0.31007 0.11075 C -0.2592 -0.03676 -0.17864 -0.09526 -0.06111 -0.09526 C -0.00139 -0.09526 0.05226 -0.07352 0.09514 -0.03676 C 0.12448 -0.01179 0.16059 0.00231 0.19966 0.00231 C 0.27448 0.00231 0.3375 -0.04809 0.36164 -0.1193 C 0.36164 -0.11907 0.38959 -0.20439 0.38959 -0.20439 C 0.38959 -0.20439 0.33455 -0.02312 0.33455 -0.02243 C 0.28368 0.12139 0.20261 0.17965 0.08907 0.17965 C 0.02865 0.17965 -0.02882 0.15769 -0.07326 0.11861 C -0.10034 0.09665 -0.13576 0.08231 -0.17257 0.08231 C -0.24739 0.08231 -0.31007 0.13249 -0.3342 0.20393 C -0.3342 0.20439 -0.36041 0.29017 -0.36041 0.29202 Z " pathEditMode="relative" rAng="0" ptsTypes="fffffffffffff">
                                      <p:cBhvr>
                                        <p:cTn id="86" dur="3000" fill="hold"/>
                                        <p:tgtEl>
                                          <p:spTgt spid="35852"/>
                                        </p:tgtEl>
                                        <p:attrNameLst>
                                          <p:attrName>ppt_x</p:attrName>
                                          <p:attrName>ppt_y</p:attrName>
                                        </p:attrNameLst>
                                      </p:cBhvr>
                                      <p:rCtr x="375" y="-246"/>
                                    </p:animMotion>
                                  </p:childTnLst>
                                  <p:subTnLst>
                                    <p:audio>
                                      <p:cMediaNode>
                                        <p:cTn display="0" masterRel="sameClick">
                                          <p:stCondLst>
                                            <p:cond evt="begin" delay="0">
                                              <p:tn val="85"/>
                                            </p:cond>
                                          </p:stCondLst>
                                          <p:endCondLst>
                                            <p:cond evt="onStopAudio" delay="0">
                                              <p:tgtEl>
                                                <p:sldTgt/>
                                              </p:tgtEl>
                                            </p:cond>
                                          </p:endCondLst>
                                        </p:cTn>
                                        <p:tgtEl>
                                          <p:sndTgt r:embed="rId2" name="chimes.wav"/>
                                        </p:tgtEl>
                                      </p:cMediaNode>
                                    </p:audio>
                                  </p:subTnLst>
                                </p:cTn>
                              </p:par>
                              <p:par>
                                <p:cTn id="87" presetID="2" presetClass="entr" presetSubtype="4" fill="hold" grpId="0" nodeType="withEffect">
                                  <p:stCondLst>
                                    <p:cond delay="0"/>
                                  </p:stCondLst>
                                  <p:childTnLst>
                                    <p:set>
                                      <p:cBhvr>
                                        <p:cTn id="88" dur="1" fill="hold">
                                          <p:stCondLst>
                                            <p:cond delay="0"/>
                                          </p:stCondLst>
                                        </p:cTn>
                                        <p:tgtEl>
                                          <p:spTgt spid="35845"/>
                                        </p:tgtEl>
                                        <p:attrNameLst>
                                          <p:attrName>style.visibility</p:attrName>
                                        </p:attrNameLst>
                                      </p:cBhvr>
                                      <p:to>
                                        <p:strVal val="visible"/>
                                      </p:to>
                                    </p:set>
                                    <p:anim calcmode="lin" valueType="num">
                                      <p:cBhvr additive="base">
                                        <p:cTn id="89" dur="500" fill="hold"/>
                                        <p:tgtEl>
                                          <p:spTgt spid="35845"/>
                                        </p:tgtEl>
                                        <p:attrNameLst>
                                          <p:attrName>ppt_x</p:attrName>
                                        </p:attrNameLst>
                                      </p:cBhvr>
                                      <p:tavLst>
                                        <p:tav tm="0">
                                          <p:val>
                                            <p:strVal val="#ppt_x"/>
                                          </p:val>
                                        </p:tav>
                                        <p:tav tm="100000">
                                          <p:val>
                                            <p:strVal val="#ppt_x"/>
                                          </p:val>
                                        </p:tav>
                                      </p:tavLst>
                                    </p:anim>
                                    <p:anim calcmode="lin" valueType="num">
                                      <p:cBhvr additive="base">
                                        <p:cTn id="90" dur="500" fill="hold"/>
                                        <p:tgtEl>
                                          <p:spTgt spid="3584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7"/>
                                            </p:cond>
                                          </p:stCondLst>
                                          <p:endCondLst>
                                            <p:cond evt="onStopAudio" delay="0">
                                              <p:tgtEl>
                                                <p:sldTgt/>
                                              </p:tgtEl>
                                            </p:cond>
                                          </p:endCondLst>
                                        </p:cTn>
                                        <p:tgtEl>
                                          <p:sndTgt r:embed="rId2" name="chimes.wav"/>
                                        </p:tgtEl>
                                      </p:cMediaNode>
                                    </p:audio>
                                  </p:subTnLst>
                                </p:cTn>
                              </p:par>
                              <p:par>
                                <p:cTn id="91" presetID="2" presetClass="entr" presetSubtype="4" fill="hold" grpId="0" nodeType="withEffect">
                                  <p:stCondLst>
                                    <p:cond delay="0"/>
                                  </p:stCondLst>
                                  <p:childTnLst>
                                    <p:set>
                                      <p:cBhvr>
                                        <p:cTn id="92" dur="1" fill="hold">
                                          <p:stCondLst>
                                            <p:cond delay="0"/>
                                          </p:stCondLst>
                                        </p:cTn>
                                        <p:tgtEl>
                                          <p:spTgt spid="49166"/>
                                        </p:tgtEl>
                                        <p:attrNameLst>
                                          <p:attrName>style.visibility</p:attrName>
                                        </p:attrNameLst>
                                      </p:cBhvr>
                                      <p:to>
                                        <p:strVal val="visible"/>
                                      </p:to>
                                    </p:set>
                                    <p:anim calcmode="lin" valueType="num">
                                      <p:cBhvr additive="base">
                                        <p:cTn id="93" dur="500" fill="hold"/>
                                        <p:tgtEl>
                                          <p:spTgt spid="49166"/>
                                        </p:tgtEl>
                                        <p:attrNameLst>
                                          <p:attrName>ppt_x</p:attrName>
                                        </p:attrNameLst>
                                      </p:cBhvr>
                                      <p:tavLst>
                                        <p:tav tm="0">
                                          <p:val>
                                            <p:strVal val="#ppt_x"/>
                                          </p:val>
                                        </p:tav>
                                        <p:tav tm="100000">
                                          <p:val>
                                            <p:strVal val="#ppt_x"/>
                                          </p:val>
                                        </p:tav>
                                      </p:tavLst>
                                    </p:anim>
                                    <p:anim calcmode="lin" valueType="num">
                                      <p:cBhvr additive="base">
                                        <p:cTn id="94" dur="500" fill="hold"/>
                                        <p:tgtEl>
                                          <p:spTgt spid="4916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nimBg="1"/>
      <p:bldP spid="35845" grpId="0" animBg="1"/>
      <p:bldP spid="4916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AutoShape 5"/>
          <p:cNvSpPr>
            <a:spLocks noChangeArrowheads="1"/>
          </p:cNvSpPr>
          <p:nvPr/>
        </p:nvSpPr>
        <p:spPr bwMode="auto">
          <a:xfrm>
            <a:off x="1147763" y="0"/>
            <a:ext cx="228600" cy="304800"/>
          </a:xfrm>
          <a:prstGeom prst="triangle">
            <a:avLst>
              <a:gd name="adj" fmla="val 50000"/>
            </a:avLst>
          </a:prstGeom>
          <a:solidFill>
            <a:srgbClr val="FF0000"/>
          </a:solidFill>
          <a:ln w="9525">
            <a:solidFill>
              <a:schemeClr val="tx1"/>
            </a:solidFill>
            <a:miter lim="800000"/>
            <a:headEnd/>
            <a:tailEnd/>
          </a:ln>
        </p:spPr>
        <p:txBody>
          <a:bodyPr wrap="none" anchor="ctr"/>
          <a:lstStyle/>
          <a:p>
            <a:endParaRPr lang="en-US"/>
          </a:p>
        </p:txBody>
      </p:sp>
      <p:sp>
        <p:nvSpPr>
          <p:cNvPr id="43015" name="AutoShape 7"/>
          <p:cNvSpPr>
            <a:spLocks noChangeArrowheads="1"/>
          </p:cNvSpPr>
          <p:nvPr/>
        </p:nvSpPr>
        <p:spPr bwMode="auto">
          <a:xfrm rot="2899503">
            <a:off x="1604168" y="170657"/>
            <a:ext cx="220663" cy="330200"/>
          </a:xfrm>
          <a:prstGeom prst="triangle">
            <a:avLst>
              <a:gd name="adj" fmla="val 50000"/>
            </a:avLst>
          </a:prstGeom>
          <a:solidFill>
            <a:srgbClr val="FF0000"/>
          </a:solidFill>
          <a:ln w="9525">
            <a:solidFill>
              <a:schemeClr val="tx1"/>
            </a:solidFill>
            <a:miter lim="800000"/>
            <a:headEnd/>
            <a:tailEnd/>
          </a:ln>
        </p:spPr>
        <p:txBody>
          <a:bodyPr rot="10800000" vert="eaVert" wrap="none" anchor="ctr"/>
          <a:lstStyle/>
          <a:p>
            <a:pPr algn="ctr"/>
            <a:endParaRPr lang="en-US"/>
          </a:p>
        </p:txBody>
      </p:sp>
      <p:sp>
        <p:nvSpPr>
          <p:cNvPr id="43016" name="AutoShape 8"/>
          <p:cNvSpPr>
            <a:spLocks noChangeArrowheads="1"/>
          </p:cNvSpPr>
          <p:nvPr/>
        </p:nvSpPr>
        <p:spPr bwMode="auto">
          <a:xfrm rot="-5528855">
            <a:off x="487363" y="658813"/>
            <a:ext cx="255587" cy="306387"/>
          </a:xfrm>
          <a:prstGeom prst="triangle">
            <a:avLst>
              <a:gd name="adj" fmla="val 50000"/>
            </a:avLst>
          </a:prstGeom>
          <a:solidFill>
            <a:srgbClr val="FF0000"/>
          </a:solidFill>
          <a:ln w="9525">
            <a:solidFill>
              <a:schemeClr val="tx1"/>
            </a:solidFill>
            <a:miter lim="800000"/>
            <a:headEnd/>
            <a:tailEnd/>
          </a:ln>
        </p:spPr>
        <p:txBody>
          <a:bodyPr wrap="none" anchor="ctr"/>
          <a:lstStyle/>
          <a:p>
            <a:endParaRPr lang="en-US"/>
          </a:p>
        </p:txBody>
      </p:sp>
      <p:sp>
        <p:nvSpPr>
          <p:cNvPr id="43017" name="AutoShape 9"/>
          <p:cNvSpPr>
            <a:spLocks noChangeArrowheads="1"/>
          </p:cNvSpPr>
          <p:nvPr/>
        </p:nvSpPr>
        <p:spPr bwMode="auto">
          <a:xfrm rot="-8289126">
            <a:off x="695325" y="1076325"/>
            <a:ext cx="250825" cy="325438"/>
          </a:xfrm>
          <a:prstGeom prst="triangle">
            <a:avLst>
              <a:gd name="adj" fmla="val 50000"/>
            </a:avLst>
          </a:prstGeom>
          <a:solidFill>
            <a:srgbClr val="FF0000"/>
          </a:solidFill>
          <a:ln w="9525">
            <a:solidFill>
              <a:schemeClr val="tx1"/>
            </a:solidFill>
            <a:miter lim="800000"/>
            <a:headEnd/>
            <a:tailEnd/>
          </a:ln>
        </p:spPr>
        <p:txBody>
          <a:bodyPr wrap="none" anchor="ctr"/>
          <a:lstStyle/>
          <a:p>
            <a:endParaRPr lang="en-US"/>
          </a:p>
        </p:txBody>
      </p:sp>
      <p:sp>
        <p:nvSpPr>
          <p:cNvPr id="43018" name="AutoShape 10"/>
          <p:cNvSpPr>
            <a:spLocks noChangeArrowheads="1"/>
          </p:cNvSpPr>
          <p:nvPr/>
        </p:nvSpPr>
        <p:spPr bwMode="auto">
          <a:xfrm rot="10800000">
            <a:off x="1147763" y="1295400"/>
            <a:ext cx="228600" cy="304800"/>
          </a:xfrm>
          <a:prstGeom prst="triangle">
            <a:avLst>
              <a:gd name="adj" fmla="val 50000"/>
            </a:avLst>
          </a:prstGeom>
          <a:solidFill>
            <a:srgbClr val="FF0000"/>
          </a:solidFill>
          <a:ln w="9525">
            <a:solidFill>
              <a:schemeClr val="tx1"/>
            </a:solidFill>
            <a:miter lim="800000"/>
            <a:headEnd/>
            <a:tailEnd/>
          </a:ln>
        </p:spPr>
        <p:txBody>
          <a:bodyPr wrap="none" anchor="ctr"/>
          <a:lstStyle/>
          <a:p>
            <a:endParaRPr lang="en-US"/>
          </a:p>
        </p:txBody>
      </p:sp>
      <p:sp>
        <p:nvSpPr>
          <p:cNvPr id="43019" name="AutoShape 11"/>
          <p:cNvSpPr>
            <a:spLocks noChangeArrowheads="1"/>
          </p:cNvSpPr>
          <p:nvPr/>
        </p:nvSpPr>
        <p:spPr bwMode="auto">
          <a:xfrm rot="7866124">
            <a:off x="1566863" y="1089025"/>
            <a:ext cx="238125" cy="301625"/>
          </a:xfrm>
          <a:prstGeom prst="triangle">
            <a:avLst>
              <a:gd name="adj" fmla="val 50000"/>
            </a:avLst>
          </a:prstGeom>
          <a:solidFill>
            <a:srgbClr val="FF0000"/>
          </a:solidFill>
          <a:ln w="9525">
            <a:solidFill>
              <a:schemeClr val="tx1"/>
            </a:solidFill>
            <a:miter lim="800000"/>
            <a:headEnd/>
            <a:tailEnd/>
          </a:ln>
        </p:spPr>
        <p:txBody>
          <a:bodyPr wrap="none" anchor="ctr"/>
          <a:lstStyle/>
          <a:p>
            <a:endParaRPr lang="en-US"/>
          </a:p>
        </p:txBody>
      </p:sp>
      <p:sp>
        <p:nvSpPr>
          <p:cNvPr id="43020" name="AutoShape 12"/>
          <p:cNvSpPr>
            <a:spLocks noChangeArrowheads="1"/>
          </p:cNvSpPr>
          <p:nvPr/>
        </p:nvSpPr>
        <p:spPr bwMode="auto">
          <a:xfrm rot="5400000">
            <a:off x="1795463" y="647700"/>
            <a:ext cx="228600" cy="304800"/>
          </a:xfrm>
          <a:prstGeom prst="triangle">
            <a:avLst>
              <a:gd name="adj" fmla="val 50000"/>
            </a:avLst>
          </a:prstGeom>
          <a:solidFill>
            <a:srgbClr val="FF0000"/>
          </a:solidFill>
          <a:ln w="9525">
            <a:solidFill>
              <a:schemeClr val="tx1"/>
            </a:solidFill>
            <a:miter lim="800000"/>
            <a:headEnd/>
            <a:tailEnd/>
          </a:ln>
        </p:spPr>
        <p:txBody>
          <a:bodyPr wrap="none" anchor="ctr"/>
          <a:lstStyle/>
          <a:p>
            <a:endParaRPr lang="en-US"/>
          </a:p>
        </p:txBody>
      </p:sp>
      <p:sp>
        <p:nvSpPr>
          <p:cNvPr id="43021" name="AutoShape 13"/>
          <p:cNvSpPr>
            <a:spLocks noChangeArrowheads="1"/>
          </p:cNvSpPr>
          <p:nvPr/>
        </p:nvSpPr>
        <p:spPr bwMode="auto">
          <a:xfrm rot="-2576824">
            <a:off x="685800" y="176213"/>
            <a:ext cx="250825" cy="327025"/>
          </a:xfrm>
          <a:prstGeom prst="triangle">
            <a:avLst>
              <a:gd name="adj" fmla="val 50000"/>
            </a:avLst>
          </a:prstGeom>
          <a:solidFill>
            <a:srgbClr val="FF0000"/>
          </a:solidFill>
          <a:ln w="9525">
            <a:solidFill>
              <a:schemeClr val="tx1"/>
            </a:solidFill>
            <a:miter lim="800000"/>
            <a:headEnd/>
            <a:tailEnd/>
          </a:ln>
        </p:spPr>
        <p:txBody>
          <a:bodyPr wrap="none" anchor="ctr"/>
          <a:lstStyle/>
          <a:p>
            <a:endParaRPr lang="en-US"/>
          </a:p>
        </p:txBody>
      </p:sp>
      <p:sp>
        <p:nvSpPr>
          <p:cNvPr id="43024" name="Oval 16"/>
          <p:cNvSpPr>
            <a:spLocks noChangeArrowheads="1"/>
          </p:cNvSpPr>
          <p:nvPr/>
        </p:nvSpPr>
        <p:spPr bwMode="auto">
          <a:xfrm>
            <a:off x="842963" y="381000"/>
            <a:ext cx="838200" cy="838200"/>
          </a:xfrm>
          <a:prstGeom prst="ellipse">
            <a:avLst/>
          </a:prstGeom>
          <a:solidFill>
            <a:srgbClr val="FF0000"/>
          </a:solidFill>
          <a:ln w="9525">
            <a:solidFill>
              <a:schemeClr val="tx1"/>
            </a:solidFill>
            <a:round/>
            <a:headEnd/>
            <a:tailEnd/>
          </a:ln>
        </p:spPr>
        <p:txBody>
          <a:bodyPr wrap="none" anchor="ctr"/>
          <a:lstStyle/>
          <a:p>
            <a:endParaRPr lang="en-US"/>
          </a:p>
        </p:txBody>
      </p:sp>
      <p:sp>
        <p:nvSpPr>
          <p:cNvPr id="43072" name="AutoShape 64"/>
          <p:cNvSpPr>
            <a:spLocks noChangeArrowheads="1"/>
          </p:cNvSpPr>
          <p:nvPr/>
        </p:nvSpPr>
        <p:spPr bwMode="auto">
          <a:xfrm>
            <a:off x="-228600" y="838200"/>
            <a:ext cx="3048000" cy="1143000"/>
          </a:xfrm>
          <a:prstGeom prst="cloudCallout">
            <a:avLst>
              <a:gd name="adj1" fmla="val 20759"/>
              <a:gd name="adj2" fmla="val 29000"/>
            </a:avLst>
          </a:prstGeom>
          <a:solidFill>
            <a:schemeClr val="bg1">
              <a:lumMod val="75000"/>
            </a:schemeClr>
          </a:solidFill>
          <a:ln w="25400">
            <a:solidFill>
              <a:srgbClr val="E8E8E8">
                <a:alpha val="52156"/>
              </a:srgbClr>
            </a:solidFill>
            <a:round/>
            <a:headEnd/>
            <a:tailEnd/>
          </a:ln>
        </p:spPr>
        <p:txBody>
          <a:bodyPr/>
          <a:lstStyle/>
          <a:p>
            <a:pPr algn="ctr">
              <a:defRPr/>
            </a:pPr>
            <a:endParaRPr lang="en-US"/>
          </a:p>
        </p:txBody>
      </p:sp>
      <p:sp>
        <p:nvSpPr>
          <p:cNvPr id="5132" name="Rectangle 82"/>
          <p:cNvSpPr>
            <a:spLocks noGrp="1" noChangeArrowheads="1"/>
          </p:cNvSpPr>
          <p:nvPr>
            <p:ph type="body" idx="1"/>
          </p:nvPr>
        </p:nvSpPr>
        <p:spPr>
          <a:xfrm>
            <a:off x="4648200" y="1752600"/>
            <a:ext cx="4267200" cy="2743200"/>
          </a:xfrm>
          <a:noFill/>
        </p:spPr>
        <p:txBody>
          <a:bodyPr/>
          <a:lstStyle/>
          <a:p>
            <a:pPr eaLnBrk="1" hangingPunct="1">
              <a:lnSpc>
                <a:spcPct val="90000"/>
              </a:lnSpc>
              <a:buFontTx/>
              <a:buNone/>
            </a:pPr>
            <a:r>
              <a:rPr lang="en-US" sz="2400" smtClean="0">
                <a:latin typeface="Times New Roman" pitchFamily="18" charset="0"/>
                <a:cs typeface="Times New Roman" pitchFamily="18" charset="0"/>
              </a:rPr>
              <a:t>     Ban ngày trời nắng, không có mây, ta nhìn thấy bóng của một cột in rõ nét trên mặt đất. Khi có một đám mây mỏng che khuất Mặt Trời thì bóng đó bị nhòe đi. Vì sao có sự biến đổi đó?</a:t>
            </a:r>
          </a:p>
        </p:txBody>
      </p:sp>
      <p:sp>
        <p:nvSpPr>
          <p:cNvPr id="5133" name="Rectangle 83"/>
          <p:cNvSpPr>
            <a:spLocks noChangeArrowheads="1"/>
          </p:cNvSpPr>
          <p:nvPr/>
        </p:nvSpPr>
        <p:spPr bwMode="auto">
          <a:xfrm>
            <a:off x="0" y="5257800"/>
            <a:ext cx="9144000" cy="1600200"/>
          </a:xfrm>
          <a:prstGeom prst="rect">
            <a:avLst/>
          </a:prstGeom>
          <a:solidFill>
            <a:srgbClr val="D6A800"/>
          </a:solidFill>
          <a:ln w="9525">
            <a:solidFill>
              <a:schemeClr val="tx1"/>
            </a:solidFill>
            <a:miter lim="800000"/>
            <a:headEnd/>
            <a:tailEnd/>
          </a:ln>
        </p:spPr>
        <p:txBody>
          <a:bodyPr wrap="none" anchor="ctr"/>
          <a:lstStyle/>
          <a:p>
            <a:endParaRPr lang="en-US"/>
          </a:p>
        </p:txBody>
      </p:sp>
      <p:sp>
        <p:nvSpPr>
          <p:cNvPr id="43092" name="AutoShape 84"/>
          <p:cNvSpPr>
            <a:spLocks noChangeArrowheads="1"/>
          </p:cNvSpPr>
          <p:nvPr/>
        </p:nvSpPr>
        <p:spPr bwMode="auto">
          <a:xfrm rot="17853077">
            <a:off x="3616325" y="4505325"/>
            <a:ext cx="231775" cy="2803525"/>
          </a:xfrm>
          <a:custGeom>
            <a:avLst/>
            <a:gdLst>
              <a:gd name="T0" fmla="*/ 202803 w 21600"/>
              <a:gd name="T1" fmla="*/ 1401763 h 21600"/>
              <a:gd name="T2" fmla="*/ 115888 w 21600"/>
              <a:gd name="T3" fmla="*/ 2803525 h 21600"/>
              <a:gd name="T4" fmla="*/ 28972 w 21600"/>
              <a:gd name="T5" fmla="*/ 1401763 h 21600"/>
              <a:gd name="T6" fmla="*/ 11588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1">
              <a:lumMod val="50000"/>
              <a:lumOff val="50000"/>
            </a:schemeClr>
          </a:solidFill>
          <a:ln w="9525">
            <a:noFill/>
            <a:miter lim="800000"/>
            <a:headEnd/>
            <a:tailEnd/>
          </a:ln>
        </p:spPr>
        <p:txBody>
          <a:bodyPr wrap="none" anchor="ctr"/>
          <a:lstStyle/>
          <a:p>
            <a:pPr>
              <a:defRPr/>
            </a:pPr>
            <a:endParaRPr lang="en-US"/>
          </a:p>
        </p:txBody>
      </p:sp>
      <p:sp>
        <p:nvSpPr>
          <p:cNvPr id="43093" name="AutoShape 85"/>
          <p:cNvSpPr>
            <a:spLocks noChangeArrowheads="1"/>
          </p:cNvSpPr>
          <p:nvPr/>
        </p:nvSpPr>
        <p:spPr bwMode="auto">
          <a:xfrm rot="17853077">
            <a:off x="3611563" y="4578350"/>
            <a:ext cx="146050" cy="2613025"/>
          </a:xfrm>
          <a:custGeom>
            <a:avLst/>
            <a:gdLst>
              <a:gd name="T0" fmla="*/ 66675 w 21600"/>
              <a:gd name="T1" fmla="*/ 1335088 h 21600"/>
              <a:gd name="T2" fmla="*/ 38100 w 21600"/>
              <a:gd name="T3" fmla="*/ 2670175 h 21600"/>
              <a:gd name="T4" fmla="*/ 9525 w 21600"/>
              <a:gd name="T5" fmla="*/ 1335088 h 21600"/>
              <a:gd name="T6" fmla="*/ 381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1">
              <a:lumMod val="75000"/>
              <a:lumOff val="25000"/>
            </a:schemeClr>
          </a:solidFill>
          <a:ln w="9525">
            <a:noFill/>
            <a:miter lim="800000"/>
            <a:headEnd/>
            <a:tailEnd/>
          </a:ln>
        </p:spPr>
        <p:txBody>
          <a:bodyPr wrap="none" anchor="ctr"/>
          <a:lstStyle/>
          <a:p>
            <a:pPr>
              <a:defRPr/>
            </a:pPr>
            <a:endParaRPr lang="en-US"/>
          </a:p>
        </p:txBody>
      </p:sp>
      <p:sp>
        <p:nvSpPr>
          <p:cNvPr id="5136" name="Text Box 86"/>
          <p:cNvSpPr txBox="1">
            <a:spLocks noChangeArrowheads="1"/>
          </p:cNvSpPr>
          <p:nvPr/>
        </p:nvSpPr>
        <p:spPr bwMode="auto">
          <a:xfrm>
            <a:off x="7467600" y="6400800"/>
            <a:ext cx="1676400" cy="461665"/>
          </a:xfrm>
          <a:prstGeom prst="rect">
            <a:avLst/>
          </a:prstGeom>
          <a:noFill/>
          <a:ln w="9525">
            <a:noFill/>
            <a:miter lim="800000"/>
            <a:headEnd/>
            <a:tailEnd/>
          </a:ln>
        </p:spPr>
        <p:txBody>
          <a:bodyPr>
            <a:spAutoFit/>
          </a:bodyPr>
          <a:lstStyle/>
          <a:p>
            <a:pPr>
              <a:spcBef>
                <a:spcPct val="50000"/>
              </a:spcBef>
            </a:pP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endParaRPr lang="en-US" sz="2400" dirty="0">
              <a:latin typeface="Times New Roman" pitchFamily="18" charset="0"/>
              <a:cs typeface="Times New Roman" pitchFamily="18" charset="0"/>
            </a:endParaRPr>
          </a:p>
        </p:txBody>
      </p:sp>
      <p:sp>
        <p:nvSpPr>
          <p:cNvPr id="43095" name="AutoShape 87" descr="Oak"/>
          <p:cNvSpPr>
            <a:spLocks noChangeArrowheads="1"/>
          </p:cNvSpPr>
          <p:nvPr/>
        </p:nvSpPr>
        <p:spPr bwMode="auto">
          <a:xfrm rot="10800000">
            <a:off x="2438400" y="1828800"/>
            <a:ext cx="152400" cy="2743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1.38778E-17 3.69942E-6 L 1.38778E-17 0.11653 " pathEditMode="relative" rAng="0" ptsTypes="AA">
                                      <p:cBhvr>
                                        <p:cTn id="6" dur="2000" fill="hold"/>
                                        <p:tgtEl>
                                          <p:spTgt spid="43095"/>
                                        </p:tgtEl>
                                        <p:attrNameLst>
                                          <p:attrName>ppt_x</p:attrName>
                                          <p:attrName>ppt_y</p:attrName>
                                        </p:attrNameLst>
                                      </p:cBhvr>
                                      <p:rCtr x="0" y="58"/>
                                    </p:animMotion>
                                  </p:childTnLst>
                                </p:cTn>
                              </p:par>
                            </p:childTnLst>
                          </p:cTn>
                        </p:par>
                        <p:par>
                          <p:cTn id="7" fill="hold">
                            <p:stCondLst>
                              <p:cond delay="2000"/>
                            </p:stCondLst>
                            <p:childTnLst>
                              <p:par>
                                <p:cTn id="8" presetID="18" presetClass="entr" presetSubtype="3" fill="hold" grpId="0" nodeType="afterEffect">
                                  <p:stCondLst>
                                    <p:cond delay="0"/>
                                  </p:stCondLst>
                                  <p:childTnLst>
                                    <p:set>
                                      <p:cBhvr>
                                        <p:cTn id="9" dur="1" fill="hold">
                                          <p:stCondLst>
                                            <p:cond delay="0"/>
                                          </p:stCondLst>
                                        </p:cTn>
                                        <p:tgtEl>
                                          <p:spTgt spid="43093"/>
                                        </p:tgtEl>
                                        <p:attrNameLst>
                                          <p:attrName>style.visibility</p:attrName>
                                        </p:attrNameLst>
                                      </p:cBhvr>
                                      <p:to>
                                        <p:strVal val="visible"/>
                                      </p:to>
                                    </p:set>
                                    <p:animEffect transition="in" filter="strips(upRight)">
                                      <p:cBhvr>
                                        <p:cTn id="10" dur="500"/>
                                        <p:tgtEl>
                                          <p:spTgt spid="43093"/>
                                        </p:tgtEl>
                                      </p:cBhvr>
                                    </p:animEffect>
                                  </p:childTnLst>
                                </p:cTn>
                              </p:par>
                              <p:par>
                                <p:cTn id="11" presetID="22" presetClass="entr" presetSubtype="4" repeatCount="indefinite" fill="hold" grpId="0" nodeType="withEffect">
                                  <p:stCondLst>
                                    <p:cond delay="0"/>
                                  </p:stCondLst>
                                  <p:childTnLst>
                                    <p:set>
                                      <p:cBhvr>
                                        <p:cTn id="12" dur="1" fill="hold">
                                          <p:stCondLst>
                                            <p:cond delay="0"/>
                                          </p:stCondLst>
                                        </p:cTn>
                                        <p:tgtEl>
                                          <p:spTgt spid="43013"/>
                                        </p:tgtEl>
                                        <p:attrNameLst>
                                          <p:attrName>style.visibility</p:attrName>
                                        </p:attrNameLst>
                                      </p:cBhvr>
                                      <p:to>
                                        <p:strVal val="visible"/>
                                      </p:to>
                                    </p:set>
                                    <p:animEffect transition="in" filter="wipe(down)">
                                      <p:cBhvr>
                                        <p:cTn id="13" dur="1000"/>
                                        <p:tgtEl>
                                          <p:spTgt spid="43013"/>
                                        </p:tgtEl>
                                      </p:cBhvr>
                                    </p:animEffect>
                                  </p:childTnLst>
                                </p:cTn>
                              </p:par>
                              <p:par>
                                <p:cTn id="14" presetID="18" presetClass="entr" presetSubtype="3" repeatCount="indefinite" fill="hold" nodeType="withEffect">
                                  <p:stCondLst>
                                    <p:cond delay="0"/>
                                  </p:stCondLst>
                                  <p:childTnLst>
                                    <p:set>
                                      <p:cBhvr>
                                        <p:cTn id="15" dur="1" fill="hold">
                                          <p:stCondLst>
                                            <p:cond delay="0"/>
                                          </p:stCondLst>
                                        </p:cTn>
                                        <p:tgtEl>
                                          <p:spTgt spid="43015"/>
                                        </p:tgtEl>
                                        <p:attrNameLst>
                                          <p:attrName>style.visibility</p:attrName>
                                        </p:attrNameLst>
                                      </p:cBhvr>
                                      <p:to>
                                        <p:strVal val="visible"/>
                                      </p:to>
                                    </p:set>
                                    <p:animEffect transition="in" filter="strips(upRight)">
                                      <p:cBhvr>
                                        <p:cTn id="16" dur="1000"/>
                                        <p:tgtEl>
                                          <p:spTgt spid="43015"/>
                                        </p:tgtEl>
                                      </p:cBhvr>
                                    </p:animEffect>
                                  </p:childTnLst>
                                </p:cTn>
                              </p:par>
                              <p:par>
                                <p:cTn id="17" presetID="22" presetClass="entr" presetSubtype="8" repeatCount="indefinite" fill="hold" grpId="0" nodeType="withEffect">
                                  <p:stCondLst>
                                    <p:cond delay="0"/>
                                  </p:stCondLst>
                                  <p:childTnLst>
                                    <p:set>
                                      <p:cBhvr>
                                        <p:cTn id="18" dur="1" fill="hold">
                                          <p:stCondLst>
                                            <p:cond delay="0"/>
                                          </p:stCondLst>
                                        </p:cTn>
                                        <p:tgtEl>
                                          <p:spTgt spid="43020"/>
                                        </p:tgtEl>
                                        <p:attrNameLst>
                                          <p:attrName>style.visibility</p:attrName>
                                        </p:attrNameLst>
                                      </p:cBhvr>
                                      <p:to>
                                        <p:strVal val="visible"/>
                                      </p:to>
                                    </p:set>
                                    <p:animEffect transition="in" filter="wipe(left)">
                                      <p:cBhvr>
                                        <p:cTn id="19" dur="1000"/>
                                        <p:tgtEl>
                                          <p:spTgt spid="43020"/>
                                        </p:tgtEl>
                                      </p:cBhvr>
                                    </p:animEffect>
                                  </p:childTnLst>
                                </p:cTn>
                              </p:par>
                              <p:par>
                                <p:cTn id="20" presetID="18" presetClass="entr" presetSubtype="6" repeatCount="indefinite" fill="hold" grpId="0" nodeType="withEffect">
                                  <p:stCondLst>
                                    <p:cond delay="0"/>
                                  </p:stCondLst>
                                  <p:childTnLst>
                                    <p:set>
                                      <p:cBhvr>
                                        <p:cTn id="21" dur="1" fill="hold">
                                          <p:stCondLst>
                                            <p:cond delay="0"/>
                                          </p:stCondLst>
                                        </p:cTn>
                                        <p:tgtEl>
                                          <p:spTgt spid="43019"/>
                                        </p:tgtEl>
                                        <p:attrNameLst>
                                          <p:attrName>style.visibility</p:attrName>
                                        </p:attrNameLst>
                                      </p:cBhvr>
                                      <p:to>
                                        <p:strVal val="visible"/>
                                      </p:to>
                                    </p:set>
                                    <p:animEffect transition="in" filter="strips(downRight)">
                                      <p:cBhvr>
                                        <p:cTn id="22" dur="1000"/>
                                        <p:tgtEl>
                                          <p:spTgt spid="43019"/>
                                        </p:tgtEl>
                                      </p:cBhvr>
                                    </p:animEffect>
                                  </p:childTnLst>
                                </p:cTn>
                              </p:par>
                              <p:par>
                                <p:cTn id="23" presetID="22" presetClass="entr" presetSubtype="1" repeatCount="indefinite" fill="hold" grpId="0" nodeType="withEffect">
                                  <p:stCondLst>
                                    <p:cond delay="0"/>
                                  </p:stCondLst>
                                  <p:childTnLst>
                                    <p:set>
                                      <p:cBhvr>
                                        <p:cTn id="24" dur="1" fill="hold">
                                          <p:stCondLst>
                                            <p:cond delay="0"/>
                                          </p:stCondLst>
                                        </p:cTn>
                                        <p:tgtEl>
                                          <p:spTgt spid="43018"/>
                                        </p:tgtEl>
                                        <p:attrNameLst>
                                          <p:attrName>style.visibility</p:attrName>
                                        </p:attrNameLst>
                                      </p:cBhvr>
                                      <p:to>
                                        <p:strVal val="visible"/>
                                      </p:to>
                                    </p:set>
                                    <p:animEffect transition="in" filter="wipe(up)">
                                      <p:cBhvr>
                                        <p:cTn id="25" dur="1000"/>
                                        <p:tgtEl>
                                          <p:spTgt spid="43018"/>
                                        </p:tgtEl>
                                      </p:cBhvr>
                                    </p:animEffect>
                                  </p:childTnLst>
                                </p:cTn>
                              </p:par>
                              <p:par>
                                <p:cTn id="26" presetID="18" presetClass="entr" presetSubtype="12" repeatCount="indefinite" fill="hold" grpId="0" nodeType="withEffect">
                                  <p:stCondLst>
                                    <p:cond delay="0"/>
                                  </p:stCondLst>
                                  <p:childTnLst>
                                    <p:set>
                                      <p:cBhvr>
                                        <p:cTn id="27" dur="1" fill="hold">
                                          <p:stCondLst>
                                            <p:cond delay="0"/>
                                          </p:stCondLst>
                                        </p:cTn>
                                        <p:tgtEl>
                                          <p:spTgt spid="43017"/>
                                        </p:tgtEl>
                                        <p:attrNameLst>
                                          <p:attrName>style.visibility</p:attrName>
                                        </p:attrNameLst>
                                      </p:cBhvr>
                                      <p:to>
                                        <p:strVal val="visible"/>
                                      </p:to>
                                    </p:set>
                                    <p:animEffect transition="in" filter="strips(downLeft)">
                                      <p:cBhvr>
                                        <p:cTn id="28" dur="1000"/>
                                        <p:tgtEl>
                                          <p:spTgt spid="43017"/>
                                        </p:tgtEl>
                                      </p:cBhvr>
                                    </p:animEffect>
                                  </p:childTnLst>
                                </p:cTn>
                              </p:par>
                              <p:par>
                                <p:cTn id="29" presetID="22" presetClass="entr" presetSubtype="2" repeatCount="indefinite" fill="hold" grpId="0" nodeType="withEffect">
                                  <p:stCondLst>
                                    <p:cond delay="0"/>
                                  </p:stCondLst>
                                  <p:childTnLst>
                                    <p:set>
                                      <p:cBhvr>
                                        <p:cTn id="30" dur="1" fill="hold">
                                          <p:stCondLst>
                                            <p:cond delay="0"/>
                                          </p:stCondLst>
                                        </p:cTn>
                                        <p:tgtEl>
                                          <p:spTgt spid="43016"/>
                                        </p:tgtEl>
                                        <p:attrNameLst>
                                          <p:attrName>style.visibility</p:attrName>
                                        </p:attrNameLst>
                                      </p:cBhvr>
                                      <p:to>
                                        <p:strVal val="visible"/>
                                      </p:to>
                                    </p:set>
                                    <p:animEffect transition="in" filter="wipe(right)">
                                      <p:cBhvr>
                                        <p:cTn id="31" dur="1000"/>
                                        <p:tgtEl>
                                          <p:spTgt spid="43016"/>
                                        </p:tgtEl>
                                      </p:cBhvr>
                                    </p:animEffect>
                                  </p:childTnLst>
                                </p:cTn>
                              </p:par>
                              <p:par>
                                <p:cTn id="32" presetID="18" presetClass="entr" presetSubtype="9" repeatCount="indefinite" fill="hold" grpId="0" nodeType="withEffect">
                                  <p:stCondLst>
                                    <p:cond delay="0"/>
                                  </p:stCondLst>
                                  <p:childTnLst>
                                    <p:set>
                                      <p:cBhvr>
                                        <p:cTn id="33" dur="1" fill="hold">
                                          <p:stCondLst>
                                            <p:cond delay="0"/>
                                          </p:stCondLst>
                                        </p:cTn>
                                        <p:tgtEl>
                                          <p:spTgt spid="43021"/>
                                        </p:tgtEl>
                                        <p:attrNameLst>
                                          <p:attrName>style.visibility</p:attrName>
                                        </p:attrNameLst>
                                      </p:cBhvr>
                                      <p:to>
                                        <p:strVal val="visible"/>
                                      </p:to>
                                    </p:set>
                                    <p:animEffect transition="in" filter="strips(upLeft)">
                                      <p:cBhvr>
                                        <p:cTn id="34" dur="1000"/>
                                        <p:tgtEl>
                                          <p:spTgt spid="43021"/>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43024"/>
                                        </p:tgtEl>
                                        <p:attrNameLst>
                                          <p:attrName>style.visibility</p:attrName>
                                        </p:attrNameLst>
                                      </p:cBhvr>
                                      <p:to>
                                        <p:strVal val="visible"/>
                                      </p:to>
                                    </p:set>
                                    <p:anim calcmode="lin" valueType="num">
                                      <p:cBhvr>
                                        <p:cTn id="37" dur="100" fill="hold"/>
                                        <p:tgtEl>
                                          <p:spTgt spid="43024"/>
                                        </p:tgtEl>
                                        <p:attrNameLst>
                                          <p:attrName>ppt_w</p:attrName>
                                        </p:attrNameLst>
                                      </p:cBhvr>
                                      <p:tavLst>
                                        <p:tav tm="0">
                                          <p:val>
                                            <p:fltVal val="0"/>
                                          </p:val>
                                        </p:tav>
                                        <p:tav tm="100000">
                                          <p:val>
                                            <p:strVal val="#ppt_w"/>
                                          </p:val>
                                        </p:tav>
                                      </p:tavLst>
                                    </p:anim>
                                    <p:anim calcmode="lin" valueType="num">
                                      <p:cBhvr>
                                        <p:cTn id="38" dur="100" fill="hold"/>
                                        <p:tgtEl>
                                          <p:spTgt spid="43024"/>
                                        </p:tgtEl>
                                        <p:attrNameLst>
                                          <p:attrName>ppt_h</p:attrName>
                                        </p:attrNameLst>
                                      </p:cBhvr>
                                      <p:tavLst>
                                        <p:tav tm="0">
                                          <p:val>
                                            <p:fltVal val="0"/>
                                          </p:val>
                                        </p:tav>
                                        <p:tav tm="100000">
                                          <p:val>
                                            <p:strVal val="#ppt_h"/>
                                          </p:val>
                                        </p:tav>
                                      </p:tavLst>
                                    </p:anim>
                                    <p:animEffect transition="in" filter="fade">
                                      <p:cBhvr>
                                        <p:cTn id="39" dur="100"/>
                                        <p:tgtEl>
                                          <p:spTgt spid="43024"/>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43072"/>
                                        </p:tgtEl>
                                        <p:attrNameLst>
                                          <p:attrName>style.visibility</p:attrName>
                                        </p:attrNameLst>
                                      </p:cBhvr>
                                      <p:to>
                                        <p:strVal val="visible"/>
                                      </p:to>
                                    </p:set>
                                    <p:anim calcmode="lin" valueType="num">
                                      <p:cBhvr additive="base">
                                        <p:cTn id="44" dur="5000" fill="hold"/>
                                        <p:tgtEl>
                                          <p:spTgt spid="43072"/>
                                        </p:tgtEl>
                                        <p:attrNameLst>
                                          <p:attrName>ppt_x</p:attrName>
                                        </p:attrNameLst>
                                      </p:cBhvr>
                                      <p:tavLst>
                                        <p:tav tm="0">
                                          <p:val>
                                            <p:strVal val="1+#ppt_w/2"/>
                                          </p:val>
                                        </p:tav>
                                        <p:tav tm="100000">
                                          <p:val>
                                            <p:strVal val="#ppt_x"/>
                                          </p:val>
                                        </p:tav>
                                      </p:tavLst>
                                    </p:anim>
                                    <p:anim calcmode="lin" valueType="num">
                                      <p:cBhvr additive="base">
                                        <p:cTn id="45" dur="5000" fill="hold"/>
                                        <p:tgtEl>
                                          <p:spTgt spid="43072"/>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18" presetClass="entr" presetSubtype="3" fill="hold" grpId="0" nodeType="afterEffect">
                                  <p:stCondLst>
                                    <p:cond delay="0"/>
                                  </p:stCondLst>
                                  <p:childTnLst>
                                    <p:set>
                                      <p:cBhvr>
                                        <p:cTn id="48" dur="1" fill="hold">
                                          <p:stCondLst>
                                            <p:cond delay="0"/>
                                          </p:stCondLst>
                                        </p:cTn>
                                        <p:tgtEl>
                                          <p:spTgt spid="43092"/>
                                        </p:tgtEl>
                                        <p:attrNameLst>
                                          <p:attrName>style.visibility</p:attrName>
                                        </p:attrNameLst>
                                      </p:cBhvr>
                                      <p:to>
                                        <p:strVal val="visible"/>
                                      </p:to>
                                    </p:set>
                                    <p:animEffect transition="in" filter="strips(upRight)">
                                      <p:cBhvr>
                                        <p:cTn id="49" dur="500"/>
                                        <p:tgtEl>
                                          <p:spTgt spid="43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animBg="1"/>
      <p:bldP spid="43016" grpId="0" animBg="1"/>
      <p:bldP spid="43017" grpId="0" animBg="1"/>
      <p:bldP spid="43018" grpId="0" animBg="1"/>
      <p:bldP spid="43019" grpId="0" animBg="1"/>
      <p:bldP spid="43020" grpId="0" animBg="1"/>
      <p:bldP spid="43021" grpId="0" animBg="1"/>
      <p:bldP spid="43024" grpId="0" animBg="1"/>
      <p:bldP spid="43072" grpId="0" animBg="1"/>
      <p:bldP spid="43092" grpId="0" animBg="1"/>
      <p:bldP spid="43093" grpId="0" animBg="1"/>
      <p:bldP spid="4309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6628"/>
          <p:cNvSpPr>
            <a:spLocks noChangeArrowheads="1" noChangeShapeType="1" noTextEdit="1"/>
          </p:cNvSpPr>
          <p:nvPr/>
        </p:nvSpPr>
        <p:spPr bwMode="auto">
          <a:xfrm>
            <a:off x="533506" y="762070"/>
            <a:ext cx="2819326" cy="685858"/>
          </a:xfrm>
          <a:prstGeom prst="rect">
            <a:avLst/>
          </a:prstGeom>
        </p:spPr>
        <p:txBody>
          <a:bodyPr wrap="none" fromWordArt="1">
            <a:prstTxWarp prst="textPlain">
              <a:avLst>
                <a:gd name="adj" fmla="val 50000"/>
              </a:avLst>
            </a:prstTxWarp>
          </a:bodyPr>
          <a:lstStyle/>
          <a:p>
            <a:pPr algn="ctr" eaLnBrk="1" hangingPunct="1">
              <a:buFont typeface="Arial" panose="020B0604020202020204" pitchFamily="34" charset="0"/>
              <a:buNone/>
              <a:defRPr/>
            </a:pPr>
            <a:r>
              <a:rPr lang="en-US" sz="3600" b="1" u="sng" kern="10" dirty="0" err="1">
                <a:ln w="19050" cap="rnd">
                  <a:solidFill>
                    <a:srgbClr val="99CCFF"/>
                  </a:solidFill>
                  <a:prstDash val="sysDot"/>
                  <a:round/>
                  <a:headEnd/>
                  <a:tailEnd/>
                </a:ln>
                <a:solidFill>
                  <a:srgbClr val="FF0000"/>
                </a:solidFill>
                <a:latin typeface="VNI-Times" pitchFamily="2" charset="0"/>
              </a:rPr>
              <a:t>Baøi</a:t>
            </a:r>
            <a:r>
              <a:rPr lang="en-US" sz="3600" b="1" u="sng" kern="10" dirty="0">
                <a:ln w="19050" cap="rnd">
                  <a:solidFill>
                    <a:srgbClr val="99CCFF"/>
                  </a:solidFill>
                  <a:prstDash val="sysDot"/>
                  <a:round/>
                  <a:headEnd/>
                  <a:tailEnd/>
                </a:ln>
                <a:solidFill>
                  <a:srgbClr val="FF0000"/>
                </a:solidFill>
                <a:latin typeface="VNI-Times" pitchFamily="2" charset="0"/>
              </a:rPr>
              <a:t> 3</a:t>
            </a:r>
          </a:p>
        </p:txBody>
      </p:sp>
      <p:sp>
        <p:nvSpPr>
          <p:cNvPr id="7171" name="Rectangle 26631"/>
          <p:cNvSpPr>
            <a:spLocks noChangeArrowheads="1" noChangeShapeType="1" noTextEdit="1"/>
          </p:cNvSpPr>
          <p:nvPr/>
        </p:nvSpPr>
        <p:spPr bwMode="auto">
          <a:xfrm>
            <a:off x="152400" y="2057400"/>
            <a:ext cx="8839200" cy="2438400"/>
          </a:xfrm>
          <a:prstGeom prst="rect">
            <a:avLst/>
          </a:prstGeom>
        </p:spPr>
        <p:txBody>
          <a:bodyPr wrap="none" fromWordArt="1">
            <a:prstTxWarp prst="textPlain">
              <a:avLst>
                <a:gd name="adj" fmla="val 50000"/>
              </a:avLst>
            </a:prstTxWarp>
          </a:bodyPr>
          <a:lstStyle/>
          <a:p>
            <a:pPr algn="ctr"/>
            <a:r>
              <a:rPr lang="vi-VN" sz="6000" kern="10" dirty="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ỨNG </a:t>
            </a:r>
            <a:r>
              <a:rPr lang="vi-VN" sz="6000" kern="10" dirty="0" smtClean="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DỤNG</a:t>
            </a:r>
            <a:r>
              <a:rPr lang="en-US" sz="6000" kern="10" dirty="0" smtClean="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 </a:t>
            </a:r>
          </a:p>
          <a:p>
            <a:pPr algn="ctr"/>
            <a:r>
              <a:rPr lang="en-US" sz="6000" kern="10" dirty="0" smtClean="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ĐỊNH LUẬT </a:t>
            </a:r>
            <a:r>
              <a:rPr lang="en-US" sz="6000" kern="10" dirty="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TRUYỀN </a:t>
            </a:r>
            <a:r>
              <a:rPr lang="en-US" sz="6000" kern="10" dirty="0" smtClean="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THẲNG </a:t>
            </a:r>
          </a:p>
          <a:p>
            <a:pPr algn="ctr"/>
            <a:r>
              <a:rPr lang="en-US" sz="6000" kern="10" dirty="0" smtClean="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CỦA ÁNH </a:t>
            </a:r>
            <a:r>
              <a:rPr lang="en-US" sz="6000" kern="10" dirty="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SÁNG</a:t>
            </a:r>
            <a:r>
              <a:rPr lang="vi-VN" sz="6000" kern="10" dirty="0">
                <a:ln w="19050">
                  <a:solidFill>
                    <a:srgbClr val="00FF00"/>
                  </a:solidFill>
                  <a:round/>
                  <a:headEnd/>
                  <a:tailEnd/>
                </a:ln>
                <a:solidFill>
                  <a:srgbClr val="FF0000"/>
                </a:solidFill>
                <a:effectLst>
                  <a:outerShdw dist="35921" dir="2700000" algn="ctr" rotWithShape="0">
                    <a:srgbClr val="990000"/>
                  </a:outerShdw>
                </a:effectLst>
                <a:latin typeface="Times New Roman"/>
                <a:cs typeface="Times New Roman"/>
              </a:rPr>
              <a:t> </a:t>
            </a:r>
          </a:p>
        </p:txBody>
      </p:sp>
    </p:spTree>
    <p:extLst>
      <p:ext uri="{BB962C8B-B14F-4D97-AF65-F5344CB8AC3E}">
        <p14:creationId xmlns:p14="http://schemas.microsoft.com/office/powerpoint/2010/main" val="24368974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withEffect">
                                  <p:stCondLst>
                                    <p:cond delay="0"/>
                                  </p:stCondLst>
                                  <p:childTnLst>
                                    <p:set>
                                      <p:cBhvr>
                                        <p:cTn id="6" dur="1" fill="hold">
                                          <p:stCondLst>
                                            <p:cond delay="0"/>
                                          </p:stCondLst>
                                        </p:cTn>
                                        <p:tgtEl>
                                          <p:spTgt spid="26629"/>
                                        </p:tgtEl>
                                        <p:attrNameLst>
                                          <p:attrName>style.visibility</p:attrName>
                                        </p:attrNameLst>
                                      </p:cBhvr>
                                      <p:to>
                                        <p:strVal val="visible"/>
                                      </p:to>
                                    </p:set>
                                    <p:anim calcmode="lin" valueType="num">
                                      <p:cBhvr additive="base">
                                        <p:cTn id="7" dur="500" fill="hold"/>
                                        <p:tgtEl>
                                          <p:spTgt spid="26629"/>
                                        </p:tgtEl>
                                        <p:attrNameLst>
                                          <p:attrName>ppt_x</p:attrName>
                                        </p:attrNameLst>
                                      </p:cBhvr>
                                      <p:tavLst>
                                        <p:tav tm="0">
                                          <p:val>
                                            <p:strVal val="#ppt_x"/>
                                          </p:val>
                                        </p:tav>
                                        <p:tav tm="100000">
                                          <p:val>
                                            <p:strVal val="#ppt_x"/>
                                          </p:val>
                                        </p:tav>
                                      </p:tavLst>
                                    </p:anim>
                                    <p:anim calcmode="lin" valueType="num">
                                      <p:cBhvr additive="base">
                                        <p:cTn id="8" dur="500" fill="hold"/>
                                        <p:tgtEl>
                                          <p:spTgt spid="2662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2" descr="SEDiagram1c"/>
          <p:cNvPicPr>
            <a:picLocks noChangeAspect="1" noChangeArrowheads="1"/>
          </p:cNvPicPr>
          <p:nvPr/>
        </p:nvPicPr>
        <p:blipFill>
          <a:blip r:embed="rId2"/>
          <a:srcRect/>
          <a:stretch>
            <a:fillRect/>
          </a:stretch>
        </p:blipFill>
        <p:spPr bwMode="auto">
          <a:xfrm>
            <a:off x="304800" y="304800"/>
            <a:ext cx="8610600" cy="6019800"/>
          </a:xfrm>
          <a:prstGeom prst="rect">
            <a:avLst/>
          </a:prstGeom>
          <a:noFill/>
          <a:ln w="9525">
            <a:noFill/>
            <a:miter lim="800000"/>
            <a:headEnd/>
            <a:tailEnd/>
          </a:ln>
        </p:spPr>
      </p:pic>
      <p:sp>
        <p:nvSpPr>
          <p:cNvPr id="6148" name="Rectangle 3"/>
          <p:cNvSpPr>
            <a:spLocks noChangeArrowheads="1"/>
          </p:cNvSpPr>
          <p:nvPr/>
        </p:nvSpPr>
        <p:spPr bwMode="auto">
          <a:xfrm>
            <a:off x="2209800" y="5562600"/>
            <a:ext cx="4495800" cy="3810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9" name="Text Box 33"/>
          <p:cNvSpPr txBox="1">
            <a:spLocks noChangeArrowheads="1"/>
          </p:cNvSpPr>
          <p:nvPr/>
        </p:nvSpPr>
        <p:spPr bwMode="auto">
          <a:xfrm>
            <a:off x="228600" y="457200"/>
            <a:ext cx="4572000" cy="457200"/>
          </a:xfrm>
          <a:prstGeom prst="rect">
            <a:avLst/>
          </a:prstGeom>
          <a:noFill/>
          <a:ln w="9525">
            <a:noFill/>
            <a:miter lim="800000"/>
            <a:headEnd/>
            <a:tailEnd/>
          </a:ln>
        </p:spPr>
        <p:txBody>
          <a:bodyPr>
            <a:spAutoFit/>
          </a:bodyPr>
          <a:lstStyle/>
          <a:p>
            <a:pPr>
              <a:spcBef>
                <a:spcPct val="50000"/>
              </a:spcBef>
            </a:pPr>
            <a:r>
              <a:rPr lang="en-US" sz="2400" b="1">
                <a:solidFill>
                  <a:srgbClr val="0000C0"/>
                </a:solidFill>
                <a:latin typeface="Times New Roman" pitchFamily="18" charset="0"/>
              </a:rPr>
              <a:t>I. Bóng tối – Bóng nửa tối :</a:t>
            </a:r>
          </a:p>
        </p:txBody>
      </p:sp>
      <p:sp>
        <p:nvSpPr>
          <p:cNvPr id="4130" name="Text Box 34"/>
          <p:cNvSpPr txBox="1">
            <a:spLocks noChangeArrowheads="1"/>
          </p:cNvSpPr>
          <p:nvPr/>
        </p:nvSpPr>
        <p:spPr bwMode="auto">
          <a:xfrm>
            <a:off x="304800" y="1066800"/>
            <a:ext cx="2667000" cy="457200"/>
          </a:xfrm>
          <a:prstGeom prst="rect">
            <a:avLst/>
          </a:prstGeom>
          <a:noFill/>
          <a:ln w="9525">
            <a:noFill/>
            <a:miter lim="800000"/>
            <a:headEnd/>
            <a:tailEnd/>
          </a:ln>
        </p:spPr>
        <p:txBody>
          <a:bodyPr>
            <a:spAutoFit/>
          </a:bodyPr>
          <a:lstStyle/>
          <a:p>
            <a:pPr>
              <a:spcBef>
                <a:spcPct val="50000"/>
              </a:spcBef>
            </a:pPr>
            <a:r>
              <a:rPr lang="en-US" sz="2400" b="1">
                <a:solidFill>
                  <a:srgbClr val="0000C0"/>
                </a:solidFill>
                <a:latin typeface="Times New Roman" pitchFamily="18" charset="0"/>
              </a:rPr>
              <a:t>1-Thí nghiệm 1:</a:t>
            </a:r>
          </a:p>
        </p:txBody>
      </p:sp>
      <p:sp>
        <p:nvSpPr>
          <p:cNvPr id="8" name="TextBox 7"/>
          <p:cNvSpPr txBox="1">
            <a:spLocks noChangeArrowheads="1"/>
          </p:cNvSpPr>
          <p:nvPr/>
        </p:nvSpPr>
        <p:spPr bwMode="auto">
          <a:xfrm>
            <a:off x="5562600" y="1981200"/>
            <a:ext cx="2971800" cy="341630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Đặt một nguồn sáng nhỏ (bóng </a:t>
            </a:r>
            <a:r>
              <a:rPr lang="vi-VN" sz="2400">
                <a:latin typeface="Times New Roman" pitchFamily="18" charset="0"/>
                <a:cs typeface="Times New Roman" pitchFamily="18" charset="0"/>
              </a:rPr>
              <a:t>đèn</a:t>
            </a:r>
            <a:r>
              <a:rPr lang="en-US" sz="2400">
                <a:latin typeface="Times New Roman" pitchFamily="18" charset="0"/>
                <a:cs typeface="Times New Roman" pitchFamily="18" charset="0"/>
              </a:rPr>
              <a:t> pin </a:t>
            </a:r>
            <a:r>
              <a:rPr lang="vi-VN" sz="2400">
                <a:latin typeface="Times New Roman" pitchFamily="18" charset="0"/>
                <a:cs typeface="Times New Roman" pitchFamily="18" charset="0"/>
              </a:rPr>
              <a:t>đang</a:t>
            </a:r>
            <a:r>
              <a:rPr lang="en-US" sz="2400">
                <a:latin typeface="Times New Roman" pitchFamily="18" charset="0"/>
                <a:cs typeface="Times New Roman" pitchFamily="18" charset="0"/>
              </a:rPr>
              <a:t> sáng) tr</a:t>
            </a:r>
            <a:r>
              <a:rPr lang="vi-VN" sz="2400">
                <a:latin typeface="Times New Roman" pitchFamily="18" charset="0"/>
                <a:cs typeface="Times New Roman" pitchFamily="18" charset="0"/>
              </a:rPr>
              <a:t>ước</a:t>
            </a:r>
            <a:r>
              <a:rPr lang="en-US" sz="2400">
                <a:latin typeface="Times New Roman" pitchFamily="18" charset="0"/>
                <a:cs typeface="Times New Roman" pitchFamily="18" charset="0"/>
              </a:rPr>
              <a:t> một màn chắn. Trong khoảng từ bóng </a:t>
            </a:r>
            <a:r>
              <a:rPr lang="vi-VN" sz="2400">
                <a:latin typeface="Times New Roman" pitchFamily="18" charset="0"/>
                <a:cs typeface="Times New Roman" pitchFamily="18" charset="0"/>
              </a:rPr>
              <a:t>đèn</a:t>
            </a:r>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đến</a:t>
            </a:r>
            <a:r>
              <a:rPr lang="en-US" sz="2400">
                <a:latin typeface="Times New Roman" pitchFamily="18" charset="0"/>
                <a:cs typeface="Times New Roman" pitchFamily="18" charset="0"/>
              </a:rPr>
              <a:t> màn chắn </a:t>
            </a:r>
            <a:r>
              <a:rPr lang="vi-VN" sz="2400">
                <a:latin typeface="Times New Roman" pitchFamily="18" charset="0"/>
                <a:cs typeface="Times New Roman" pitchFamily="18" charset="0"/>
              </a:rPr>
              <a:t>đặt</a:t>
            </a:r>
            <a:r>
              <a:rPr lang="en-US" sz="2400">
                <a:latin typeface="Times New Roman" pitchFamily="18" charset="0"/>
                <a:cs typeface="Times New Roman" pitchFamily="18" charset="0"/>
              </a:rPr>
              <a:t> một miếng bìa (hình 3.1). Quan sát vùng sáng, vùng tối trên màn</a:t>
            </a:r>
          </a:p>
        </p:txBody>
      </p:sp>
      <p:sp>
        <p:nvSpPr>
          <p:cNvPr id="10" name="Rectangle 2"/>
          <p:cNvSpPr>
            <a:spLocks noChangeArrowheads="1"/>
          </p:cNvSpPr>
          <p:nvPr/>
        </p:nvSpPr>
        <p:spPr bwMode="auto">
          <a:xfrm rot="2700000" flipV="1">
            <a:off x="804863" y="3786188"/>
            <a:ext cx="74612" cy="182562"/>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en-US"/>
          </a:p>
        </p:txBody>
      </p:sp>
      <p:pic>
        <p:nvPicPr>
          <p:cNvPr id="11" name="Picture 8" descr="chan de"/>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444500" y="4156075"/>
            <a:ext cx="1047750" cy="873125"/>
          </a:xfrm>
          <a:prstGeom prst="rect">
            <a:avLst/>
          </a:prstGeom>
          <a:noFill/>
          <a:ln w="9525">
            <a:noFill/>
            <a:miter lim="800000"/>
            <a:headEnd/>
            <a:tailEnd/>
          </a:ln>
        </p:spPr>
      </p:pic>
      <p:sp>
        <p:nvSpPr>
          <p:cNvPr id="12" name="AutoShape 10"/>
          <p:cNvSpPr>
            <a:spLocks noChangeArrowheads="1"/>
          </p:cNvSpPr>
          <p:nvPr/>
        </p:nvSpPr>
        <p:spPr bwMode="auto">
          <a:xfrm>
            <a:off x="838200" y="2347913"/>
            <a:ext cx="73025" cy="1919287"/>
          </a:xfrm>
          <a:prstGeom prst="can">
            <a:avLst>
              <a:gd name="adj" fmla="val 61691"/>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sp>
        <p:nvSpPr>
          <p:cNvPr id="13" name="AutoShape 76"/>
          <p:cNvSpPr>
            <a:spLocks noChangeArrowheads="1"/>
          </p:cNvSpPr>
          <p:nvPr/>
        </p:nvSpPr>
        <p:spPr bwMode="auto">
          <a:xfrm rot="14400000" flipH="1">
            <a:off x="855663" y="3219450"/>
            <a:ext cx="55562" cy="1481138"/>
          </a:xfrm>
          <a:prstGeom prst="can">
            <a:avLst>
              <a:gd name="adj" fmla="val 6355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3175">
            <a:solidFill>
              <a:schemeClr val="bg2"/>
            </a:solidFill>
            <a:round/>
            <a:headEnd/>
            <a:tailEnd/>
          </a:ln>
          <a:effectLst/>
        </p:spPr>
        <p:txBody>
          <a:bodyPr wrap="none" anchor="ctr"/>
          <a:lstStyle/>
          <a:p>
            <a:pPr>
              <a:defRPr/>
            </a:pPr>
            <a:endParaRPr lang="en-US"/>
          </a:p>
        </p:txBody>
      </p:sp>
      <p:sp>
        <p:nvSpPr>
          <p:cNvPr id="14" name="AutoShape 77"/>
          <p:cNvSpPr>
            <a:spLocks noChangeArrowheads="1"/>
          </p:cNvSpPr>
          <p:nvPr/>
        </p:nvSpPr>
        <p:spPr bwMode="auto">
          <a:xfrm rot="16200000" flipH="1">
            <a:off x="-103981" y="2739231"/>
            <a:ext cx="1946275" cy="1262063"/>
          </a:xfrm>
          <a:prstGeom prst="parallelogram">
            <a:avLst>
              <a:gd name="adj" fmla="val 57823"/>
            </a:avLst>
          </a:prstGeom>
          <a:solidFill>
            <a:srgbClr val="DDDDDD"/>
          </a:solidFill>
          <a:ln w="3175">
            <a:solidFill>
              <a:schemeClr val="bg2"/>
            </a:solidFill>
            <a:miter lim="800000"/>
            <a:headEnd/>
            <a:tailEnd/>
          </a:ln>
        </p:spPr>
        <p:txBody>
          <a:bodyPr wrap="none" anchor="ctr"/>
          <a:lstStyle/>
          <a:p>
            <a:endParaRPr lang="en-US"/>
          </a:p>
        </p:txBody>
      </p:sp>
      <p:sp>
        <p:nvSpPr>
          <p:cNvPr id="15" name="Rectangle 82"/>
          <p:cNvSpPr>
            <a:spLocks noChangeArrowheads="1"/>
          </p:cNvSpPr>
          <p:nvPr/>
        </p:nvSpPr>
        <p:spPr bwMode="auto">
          <a:xfrm rot="2700000" flipV="1">
            <a:off x="881063" y="3816350"/>
            <a:ext cx="26987" cy="182563"/>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en-US"/>
          </a:p>
        </p:txBody>
      </p:sp>
      <p:sp>
        <p:nvSpPr>
          <p:cNvPr id="16" name="Oval 83"/>
          <p:cNvSpPr>
            <a:spLocks noChangeArrowheads="1"/>
          </p:cNvSpPr>
          <p:nvPr/>
        </p:nvSpPr>
        <p:spPr bwMode="auto">
          <a:xfrm rot="7200000">
            <a:off x="856457" y="3940969"/>
            <a:ext cx="109537" cy="73025"/>
          </a:xfrm>
          <a:prstGeom prst="ellipse">
            <a:avLst/>
          </a:prstGeom>
          <a:solidFill>
            <a:srgbClr val="FFFFFF"/>
          </a:solidFill>
          <a:ln w="9525">
            <a:solidFill>
              <a:schemeClr val="tx1"/>
            </a:solidFill>
            <a:round/>
            <a:headEnd/>
            <a:tailEnd/>
          </a:ln>
        </p:spPr>
        <p:txBody>
          <a:bodyPr wrap="none" anchor="ctr"/>
          <a:lstStyle/>
          <a:p>
            <a:endParaRPr lang="en-US"/>
          </a:p>
        </p:txBody>
      </p:sp>
      <p:sp>
        <p:nvSpPr>
          <p:cNvPr id="17" name="AutoShape 84"/>
          <p:cNvSpPr>
            <a:spLocks noChangeArrowheads="1"/>
          </p:cNvSpPr>
          <p:nvPr/>
        </p:nvSpPr>
        <p:spPr bwMode="auto">
          <a:xfrm rot="7020000">
            <a:off x="912019" y="3947319"/>
            <a:ext cx="73025" cy="103187"/>
          </a:xfrm>
          <a:prstGeom prst="can">
            <a:avLst>
              <a:gd name="adj" fmla="val 70652"/>
            </a:avLst>
          </a:prstGeom>
          <a:solidFill>
            <a:srgbClr val="FF0000"/>
          </a:solidFill>
          <a:ln w="9525">
            <a:solidFill>
              <a:srgbClr val="333333"/>
            </a:solidFill>
            <a:round/>
            <a:headEnd/>
            <a:tailEnd/>
          </a:ln>
        </p:spPr>
        <p:txBody>
          <a:bodyPr wrap="none" anchor="ctr"/>
          <a:lstStyle/>
          <a:p>
            <a:endParaRPr lang="en-US"/>
          </a:p>
        </p:txBody>
      </p:sp>
      <p:sp>
        <p:nvSpPr>
          <p:cNvPr id="18" name="AutoShape 85"/>
          <p:cNvSpPr>
            <a:spLocks noChangeArrowheads="1"/>
          </p:cNvSpPr>
          <p:nvPr/>
        </p:nvSpPr>
        <p:spPr bwMode="auto">
          <a:xfrm rot="14400000" flipH="1">
            <a:off x="855662" y="1989138"/>
            <a:ext cx="55563" cy="1481138"/>
          </a:xfrm>
          <a:prstGeom prst="can">
            <a:avLst>
              <a:gd name="adj" fmla="val 63557"/>
            </a:avLst>
          </a:prstGeom>
          <a:gradFill rotWithShape="1">
            <a:gsLst>
              <a:gs pos="0">
                <a:schemeClr val="bg2">
                  <a:gamma/>
                  <a:shade val="46275"/>
                  <a:invGamma/>
                </a:schemeClr>
              </a:gs>
              <a:gs pos="50000">
                <a:schemeClr val="bg2"/>
              </a:gs>
              <a:gs pos="100000">
                <a:schemeClr val="bg2">
                  <a:gamma/>
                  <a:shade val="46275"/>
                  <a:invGamma/>
                </a:schemeClr>
              </a:gs>
            </a:gsLst>
            <a:lin ang="0" scaled="1"/>
          </a:gradFill>
          <a:ln w="3175">
            <a:solidFill>
              <a:schemeClr val="bg2"/>
            </a:solidFill>
            <a:round/>
            <a:headEnd/>
            <a:tailEnd/>
          </a:ln>
          <a:effectLst/>
        </p:spPr>
        <p:txBody>
          <a:bodyPr wrap="none" anchor="ctr"/>
          <a:lstStyle/>
          <a:p>
            <a:pPr>
              <a:defRPr/>
            </a:pPr>
            <a:endParaRPr lang="en-US"/>
          </a:p>
        </p:txBody>
      </p:sp>
      <p:sp>
        <p:nvSpPr>
          <p:cNvPr id="19" name="Freeform 86"/>
          <p:cNvSpPr>
            <a:spLocks/>
          </p:cNvSpPr>
          <p:nvPr/>
        </p:nvSpPr>
        <p:spPr bwMode="auto">
          <a:xfrm>
            <a:off x="669925" y="2511425"/>
            <a:ext cx="447675" cy="304800"/>
          </a:xfrm>
          <a:custGeom>
            <a:avLst/>
            <a:gdLst>
              <a:gd name="T0" fmla="*/ 0 w 282"/>
              <a:gd name="T1" fmla="*/ 2147483647 h 192"/>
              <a:gd name="T2" fmla="*/ 2147483647 w 282"/>
              <a:gd name="T3" fmla="*/ 0 h 192"/>
              <a:gd name="T4" fmla="*/ 2147483647 w 282"/>
              <a:gd name="T5" fmla="*/ 2147483647 h 192"/>
              <a:gd name="T6" fmla="*/ 0 60000 65536"/>
              <a:gd name="T7" fmla="*/ 0 60000 65536"/>
              <a:gd name="T8" fmla="*/ 0 60000 65536"/>
              <a:gd name="T9" fmla="*/ 0 w 282"/>
              <a:gd name="T10" fmla="*/ 0 h 192"/>
              <a:gd name="T11" fmla="*/ 282 w 282"/>
              <a:gd name="T12" fmla="*/ 192 h 192"/>
            </a:gdLst>
            <a:ahLst/>
            <a:cxnLst>
              <a:cxn ang="T6">
                <a:pos x="T0" y="T1"/>
              </a:cxn>
              <a:cxn ang="T7">
                <a:pos x="T2" y="T3"/>
              </a:cxn>
              <a:cxn ang="T8">
                <a:pos x="T4" y="T5"/>
              </a:cxn>
            </a:cxnLst>
            <a:rect l="T9" t="T10" r="T11" b="T12"/>
            <a:pathLst>
              <a:path w="282" h="192">
                <a:moveTo>
                  <a:pt x="0" y="192"/>
                </a:moveTo>
                <a:lnTo>
                  <a:pt x="132" y="0"/>
                </a:lnTo>
                <a:lnTo>
                  <a:pt x="282" y="36"/>
                </a:lnTo>
              </a:path>
            </a:pathLst>
          </a:custGeom>
          <a:noFill/>
          <a:ln w="9525">
            <a:solidFill>
              <a:schemeClr val="tx1"/>
            </a:solidFill>
            <a:round/>
            <a:headEnd/>
            <a:tailEnd/>
          </a:ln>
        </p:spPr>
        <p:txBody>
          <a:bodyPr/>
          <a:lstStyle/>
          <a:p>
            <a:endParaRPr lang="en-US"/>
          </a:p>
        </p:txBody>
      </p:sp>
      <p:sp>
        <p:nvSpPr>
          <p:cNvPr id="20" name="Oval 87"/>
          <p:cNvSpPr>
            <a:spLocks noChangeArrowheads="1"/>
          </p:cNvSpPr>
          <p:nvPr/>
        </p:nvSpPr>
        <p:spPr bwMode="auto">
          <a:xfrm rot="7200000">
            <a:off x="848519" y="2494756"/>
            <a:ext cx="109538" cy="73025"/>
          </a:xfrm>
          <a:prstGeom prst="ellipse">
            <a:avLst/>
          </a:prstGeom>
          <a:solidFill>
            <a:srgbClr val="FFFFFF"/>
          </a:solidFill>
          <a:ln w="9525">
            <a:solidFill>
              <a:schemeClr val="tx1"/>
            </a:solidFill>
            <a:round/>
            <a:headEnd/>
            <a:tailEnd/>
          </a:ln>
        </p:spPr>
        <p:txBody>
          <a:bodyPr wrap="none" anchor="ctr"/>
          <a:lstStyle/>
          <a:p>
            <a:endParaRPr lang="en-US"/>
          </a:p>
        </p:txBody>
      </p:sp>
      <p:sp>
        <p:nvSpPr>
          <p:cNvPr id="21" name="AutoShape 88"/>
          <p:cNvSpPr>
            <a:spLocks noChangeArrowheads="1"/>
          </p:cNvSpPr>
          <p:nvPr/>
        </p:nvSpPr>
        <p:spPr bwMode="auto">
          <a:xfrm rot="7020000">
            <a:off x="904081" y="2501107"/>
            <a:ext cx="73025" cy="103188"/>
          </a:xfrm>
          <a:prstGeom prst="can">
            <a:avLst>
              <a:gd name="adj" fmla="val 70653"/>
            </a:avLst>
          </a:prstGeom>
          <a:solidFill>
            <a:srgbClr val="FF0000"/>
          </a:solidFill>
          <a:ln w="9525">
            <a:solidFill>
              <a:srgbClr val="333333"/>
            </a:solidFill>
            <a:round/>
            <a:headEnd/>
            <a:tailEnd/>
          </a:ln>
        </p:spPr>
        <p:txBody>
          <a:bodyPr wrap="none" anchor="ctr"/>
          <a:lstStyle/>
          <a:p>
            <a:endParaRPr lang="en-US"/>
          </a:p>
        </p:txBody>
      </p:sp>
      <p:grpSp>
        <p:nvGrpSpPr>
          <p:cNvPr id="2" name="Group 49"/>
          <p:cNvGrpSpPr>
            <a:grpSpLocks/>
          </p:cNvGrpSpPr>
          <p:nvPr/>
        </p:nvGrpSpPr>
        <p:grpSpPr bwMode="auto">
          <a:xfrm>
            <a:off x="3352800" y="4343400"/>
            <a:ext cx="714375" cy="484188"/>
            <a:chOff x="3096" y="2052"/>
            <a:chExt cx="450" cy="305"/>
          </a:xfrm>
        </p:grpSpPr>
        <p:sp>
          <p:nvSpPr>
            <p:cNvPr id="23" name="Oval 50"/>
            <p:cNvSpPr>
              <a:spLocks noChangeArrowheads="1"/>
            </p:cNvSpPr>
            <p:nvPr/>
          </p:nvSpPr>
          <p:spPr bwMode="auto">
            <a:xfrm rot="1800000" flipH="1">
              <a:off x="3096" y="2052"/>
              <a:ext cx="138" cy="184"/>
            </a:xfrm>
            <a:prstGeom prst="ellipse">
              <a:avLst/>
            </a:prstGeom>
            <a:gradFill rotWithShape="1">
              <a:gsLst>
                <a:gs pos="0">
                  <a:schemeClr val="bg1"/>
                </a:gs>
                <a:gs pos="50000">
                  <a:schemeClr val="bg1">
                    <a:gamma/>
                    <a:shade val="46275"/>
                    <a:invGamma/>
                  </a:schemeClr>
                </a:gs>
                <a:gs pos="100000">
                  <a:schemeClr val="bg1"/>
                </a:gs>
              </a:gsLst>
              <a:lin ang="0" scaled="1"/>
            </a:gradFill>
            <a:ln w="3175">
              <a:solidFill>
                <a:schemeClr val="bg2"/>
              </a:solidFill>
              <a:round/>
              <a:headEnd/>
              <a:tailEnd/>
            </a:ln>
            <a:effectLst/>
          </p:spPr>
          <p:txBody>
            <a:bodyPr wrap="none" anchor="ctr"/>
            <a:lstStyle/>
            <a:p>
              <a:pPr>
                <a:defRPr/>
              </a:pPr>
              <a:endParaRPr lang="en-US"/>
            </a:p>
          </p:txBody>
        </p:sp>
        <p:sp>
          <p:nvSpPr>
            <p:cNvPr id="24" name="Oval 51"/>
            <p:cNvSpPr>
              <a:spLocks noChangeArrowheads="1"/>
            </p:cNvSpPr>
            <p:nvPr/>
          </p:nvSpPr>
          <p:spPr bwMode="auto">
            <a:xfrm rot="1800000" flipH="1">
              <a:off x="3120" y="2064"/>
              <a:ext cx="138" cy="184"/>
            </a:xfrm>
            <a:prstGeom prst="ellipse">
              <a:avLst/>
            </a:prstGeom>
            <a:gradFill rotWithShape="1">
              <a:gsLst>
                <a:gs pos="0">
                  <a:schemeClr val="bg1"/>
                </a:gs>
                <a:gs pos="100000">
                  <a:schemeClr val="bg1">
                    <a:gamma/>
                    <a:shade val="46275"/>
                    <a:invGamma/>
                  </a:schemeClr>
                </a:gs>
              </a:gsLst>
              <a:path path="shape">
                <a:fillToRect l="50000" t="50000" r="50000" b="50000"/>
              </a:path>
            </a:gradFill>
            <a:ln w="3175">
              <a:solidFill>
                <a:schemeClr val="bg2"/>
              </a:solidFill>
              <a:round/>
              <a:headEnd/>
              <a:tailEnd/>
            </a:ln>
            <a:effectLst/>
          </p:spPr>
          <p:txBody>
            <a:bodyPr wrap="none" anchor="ctr"/>
            <a:lstStyle/>
            <a:p>
              <a:pPr>
                <a:defRPr/>
              </a:pPr>
              <a:endParaRPr lang="en-US"/>
            </a:p>
          </p:txBody>
        </p:sp>
        <p:sp>
          <p:nvSpPr>
            <p:cNvPr id="25" name="AutoShape 52"/>
            <p:cNvSpPr>
              <a:spLocks noChangeArrowheads="1"/>
            </p:cNvSpPr>
            <p:nvPr/>
          </p:nvSpPr>
          <p:spPr bwMode="auto">
            <a:xfrm rot="7200000">
              <a:off x="3302" y="2062"/>
              <a:ext cx="104" cy="384"/>
            </a:xfrm>
            <a:prstGeom prst="can">
              <a:avLst>
                <a:gd name="adj" fmla="val 69231"/>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175">
              <a:solidFill>
                <a:schemeClr val="bg2"/>
              </a:solidFill>
              <a:round/>
              <a:headEnd/>
              <a:tailEnd/>
            </a:ln>
            <a:effectLst/>
          </p:spPr>
          <p:txBody>
            <a:bodyPr wrap="none" anchor="ctr"/>
            <a:lstStyle/>
            <a:p>
              <a:pPr>
                <a:defRPr/>
              </a:pPr>
              <a:endParaRPr lang="en-US"/>
            </a:p>
          </p:txBody>
        </p:sp>
        <p:sp>
          <p:nvSpPr>
            <p:cNvPr id="4" name="Arc 53"/>
            <p:cNvSpPr>
              <a:spLocks/>
            </p:cNvSpPr>
            <p:nvPr/>
          </p:nvSpPr>
          <p:spPr bwMode="auto">
            <a:xfrm rot="1800000" flipH="1">
              <a:off x="3422" y="2253"/>
              <a:ext cx="40" cy="104"/>
            </a:xfrm>
            <a:custGeom>
              <a:avLst/>
              <a:gdLst>
                <a:gd name="T0" fmla="*/ 0 w 21600"/>
                <a:gd name="T1" fmla="*/ 0 h 43111"/>
                <a:gd name="T2" fmla="*/ 0 w 21600"/>
                <a:gd name="T3" fmla="*/ 0 h 43111"/>
                <a:gd name="T4" fmla="*/ 0 w 21600"/>
                <a:gd name="T5" fmla="*/ 0 h 43111"/>
                <a:gd name="T6" fmla="*/ 0 60000 65536"/>
                <a:gd name="T7" fmla="*/ 0 60000 65536"/>
                <a:gd name="T8" fmla="*/ 0 60000 65536"/>
                <a:gd name="T9" fmla="*/ 0 w 21600"/>
                <a:gd name="T10" fmla="*/ 0 h 43111"/>
                <a:gd name="T11" fmla="*/ 21600 w 21600"/>
                <a:gd name="T12" fmla="*/ 43111 h 43111"/>
              </a:gdLst>
              <a:ahLst/>
              <a:cxnLst>
                <a:cxn ang="T6">
                  <a:pos x="T0" y="T1"/>
                </a:cxn>
                <a:cxn ang="T7">
                  <a:pos x="T2" y="T3"/>
                </a:cxn>
                <a:cxn ang="T8">
                  <a:pos x="T4" y="T5"/>
                </a:cxn>
              </a:cxnLst>
              <a:rect l="T9" t="T10" r="T11" b="T12"/>
              <a:pathLst>
                <a:path w="21600" h="43111" fill="none" extrusionOk="0">
                  <a:moveTo>
                    <a:pt x="-1" y="0"/>
                  </a:moveTo>
                  <a:cubicBezTo>
                    <a:pt x="11929" y="0"/>
                    <a:pt x="21600" y="9670"/>
                    <a:pt x="21600" y="21600"/>
                  </a:cubicBezTo>
                  <a:cubicBezTo>
                    <a:pt x="21600" y="32769"/>
                    <a:pt x="13084" y="42096"/>
                    <a:pt x="1960" y="43110"/>
                  </a:cubicBezTo>
                </a:path>
                <a:path w="21600" h="43111" stroke="0" extrusionOk="0">
                  <a:moveTo>
                    <a:pt x="-1" y="0"/>
                  </a:moveTo>
                  <a:cubicBezTo>
                    <a:pt x="11929" y="0"/>
                    <a:pt x="21600" y="9670"/>
                    <a:pt x="21600" y="21600"/>
                  </a:cubicBezTo>
                  <a:cubicBezTo>
                    <a:pt x="21600" y="32769"/>
                    <a:pt x="13084" y="42096"/>
                    <a:pt x="1960" y="43110"/>
                  </a:cubicBezTo>
                  <a:lnTo>
                    <a:pt x="0" y="21600"/>
                  </a:lnTo>
                  <a:close/>
                </a:path>
              </a:pathLst>
            </a:custGeom>
            <a:noFill/>
            <a:ln w="3175">
              <a:solidFill>
                <a:schemeClr val="bg2"/>
              </a:solidFill>
              <a:round/>
              <a:headEnd/>
              <a:tailEnd/>
            </a:ln>
          </p:spPr>
          <p:txBody>
            <a:bodyPr wrap="none" anchor="ctr"/>
            <a:lstStyle/>
            <a:p>
              <a:endParaRPr lang="en-US"/>
            </a:p>
          </p:txBody>
        </p:sp>
      </p:grpSp>
      <p:grpSp>
        <p:nvGrpSpPr>
          <p:cNvPr id="3" name="Group 11"/>
          <p:cNvGrpSpPr>
            <a:grpSpLocks/>
          </p:cNvGrpSpPr>
          <p:nvPr/>
        </p:nvGrpSpPr>
        <p:grpSpPr bwMode="auto">
          <a:xfrm>
            <a:off x="1828800" y="3505200"/>
            <a:ext cx="758825" cy="1971675"/>
            <a:chOff x="2376" y="1794"/>
            <a:chExt cx="478" cy="1242"/>
          </a:xfrm>
          <a:solidFill>
            <a:schemeClr val="accent1">
              <a:lumMod val="50000"/>
            </a:schemeClr>
          </a:solidFill>
        </p:grpSpPr>
        <p:pic>
          <p:nvPicPr>
            <p:cNvPr id="7188" name="Picture 12" descr="chan de"/>
            <p:cNvPicPr>
              <a:picLocks noChangeAspect="1" noChangeArrowheads="1"/>
            </p:cNvPicPr>
            <p:nvPr/>
          </p:nvPicPr>
          <p:blipFill>
            <a:blip r:embed="rId3"/>
            <a:srcRect/>
            <a:stretch>
              <a:fillRect/>
            </a:stretch>
          </p:blipFill>
          <p:spPr bwMode="auto">
            <a:xfrm>
              <a:off x="2376" y="2637"/>
              <a:ext cx="478" cy="399"/>
            </a:xfrm>
            <a:prstGeom prst="rect">
              <a:avLst/>
            </a:prstGeom>
            <a:grpFill/>
            <a:ln w="9525">
              <a:noFill/>
              <a:miter lim="800000"/>
              <a:headEnd/>
              <a:tailEnd/>
            </a:ln>
          </p:spPr>
        </p:pic>
        <p:sp>
          <p:nvSpPr>
            <p:cNvPr id="29" name="AutoShape 13"/>
            <p:cNvSpPr>
              <a:spLocks noChangeArrowheads="1"/>
            </p:cNvSpPr>
            <p:nvPr/>
          </p:nvSpPr>
          <p:spPr bwMode="auto">
            <a:xfrm>
              <a:off x="2556" y="2112"/>
              <a:ext cx="35" cy="576"/>
            </a:xfrm>
            <a:prstGeom prst="can">
              <a:avLst>
                <a:gd name="adj" fmla="val 95390"/>
              </a:avLst>
            </a:prstGeom>
            <a:grpFill/>
            <a:ln w="9525">
              <a:solidFill>
                <a:schemeClr val="bg2"/>
              </a:solidFill>
              <a:round/>
              <a:headEnd/>
              <a:tailEnd/>
            </a:ln>
            <a:effectLst/>
          </p:spPr>
          <p:txBody>
            <a:bodyPr wrap="none" anchor="ctr"/>
            <a:lstStyle/>
            <a:p>
              <a:pPr>
                <a:defRPr/>
              </a:pPr>
              <a:endParaRPr lang="en-US"/>
            </a:p>
          </p:txBody>
        </p:sp>
        <p:sp>
          <p:nvSpPr>
            <p:cNvPr id="7190" name="AutoShape 14"/>
            <p:cNvSpPr>
              <a:spLocks noChangeArrowheads="1"/>
            </p:cNvSpPr>
            <p:nvPr/>
          </p:nvSpPr>
          <p:spPr bwMode="auto">
            <a:xfrm rot="16200000" flipH="1">
              <a:off x="2341" y="1889"/>
              <a:ext cx="461" cy="271"/>
            </a:xfrm>
            <a:prstGeom prst="parallelogram">
              <a:avLst>
                <a:gd name="adj" fmla="val 56704"/>
              </a:avLst>
            </a:prstGeom>
            <a:grpFill/>
            <a:ln w="6350">
              <a:solidFill>
                <a:schemeClr val="bg2"/>
              </a:solidFill>
              <a:miter lim="800000"/>
              <a:headEnd/>
              <a:tailEnd/>
            </a:ln>
          </p:spPr>
          <p:txBody>
            <a:bodyPr wrap="none" anchor="ctr"/>
            <a:lstStyle/>
            <a:p>
              <a:pPr>
                <a:defRPr/>
              </a:pPr>
              <a:endParaRPr lang="en-US"/>
            </a:p>
          </p:txBody>
        </p:sp>
        <p:sp>
          <p:nvSpPr>
            <p:cNvPr id="7191" name="AutoShape 15"/>
            <p:cNvSpPr>
              <a:spLocks noChangeArrowheads="1"/>
            </p:cNvSpPr>
            <p:nvPr/>
          </p:nvSpPr>
          <p:spPr bwMode="auto">
            <a:xfrm rot="16200000" flipH="1">
              <a:off x="2541" y="2166"/>
              <a:ext cx="69" cy="40"/>
            </a:xfrm>
            <a:prstGeom prst="parallelogram">
              <a:avLst>
                <a:gd name="adj" fmla="val 57500"/>
              </a:avLst>
            </a:prstGeom>
            <a:grpFill/>
            <a:ln w="6350">
              <a:solidFill>
                <a:schemeClr val="bg2"/>
              </a:solidFill>
              <a:miter lim="800000"/>
              <a:headEnd/>
              <a:tailEnd/>
            </a:ln>
          </p:spPr>
          <p:txBody>
            <a:bodyPr wrap="none" anchor="ctr"/>
            <a:lstStyle/>
            <a:p>
              <a:pP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129">
                                            <p:txEl>
                                              <p:pRg st="0" end="0"/>
                                            </p:txEl>
                                          </p:spTgt>
                                        </p:tgtEl>
                                        <p:attrNameLst>
                                          <p:attrName>style.visibility</p:attrName>
                                        </p:attrNameLst>
                                      </p:cBhvr>
                                      <p:to>
                                        <p:strVal val="visible"/>
                                      </p:to>
                                    </p:set>
                                    <p:anim calcmode="discrete" valueType="clr">
                                      <p:cBhvr override="childStyle">
                                        <p:cTn id="7" dur="80"/>
                                        <p:tgtEl>
                                          <p:spTgt spid="4129">
                                            <p:txEl>
                                              <p:pRg st="0" end="0"/>
                                            </p:txEl>
                                          </p:spTgt>
                                        </p:tgtEl>
                                        <p:attrNameLst>
                                          <p:attrName>style.color</p:attrName>
                                        </p:attrNameLst>
                                      </p:cBhvr>
                                      <p:tavLst>
                                        <p:tav tm="0">
                                          <p:val>
                                            <p:clrVal>
                                              <a:schemeClr val="tx1"/>
                                            </p:clrVal>
                                          </p:val>
                                        </p:tav>
                                        <p:tav tm="50000">
                                          <p:val>
                                            <p:clrVal>
                                              <a:srgbClr val="FF3300"/>
                                            </p:clrVal>
                                          </p:val>
                                        </p:tav>
                                      </p:tavLst>
                                    </p:anim>
                                    <p:anim calcmode="discrete" valueType="clr">
                                      <p:cBhvr>
                                        <p:cTn id="8" dur="80"/>
                                        <p:tgtEl>
                                          <p:spTgt spid="412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129">
                                            <p:txEl>
                                              <p:pRg st="0" end="0"/>
                                            </p:txEl>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checkerboard(across)">
                                      <p:cBhvr>
                                        <p:cTn id="14" dur="500"/>
                                        <p:tgtEl>
                                          <p:spTgt spid="10"/>
                                        </p:tgtEl>
                                      </p:cBhvr>
                                    </p:animEffect>
                                  </p:childTnLst>
                                </p:cTn>
                              </p:par>
                              <p:par>
                                <p:cTn id="15" presetID="5" presetClass="entr" presetSubtype="1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checkerboard(across)">
                                      <p:cBhvr>
                                        <p:cTn id="20" dur="500"/>
                                        <p:tgtEl>
                                          <p:spTgt spid="12"/>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heckerboard(across)">
                                      <p:cBhvr>
                                        <p:cTn id="23" dur="500"/>
                                        <p:tgtEl>
                                          <p:spTgt spid="13"/>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heckerboard(across)">
                                      <p:cBhvr>
                                        <p:cTn id="26" dur="500"/>
                                        <p:tgtEl>
                                          <p:spTgt spid="14"/>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checkerboard(across)">
                                      <p:cBhvr>
                                        <p:cTn id="29" dur="500"/>
                                        <p:tgtEl>
                                          <p:spTgt spid="15"/>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checkerboard(across)">
                                      <p:cBhvr>
                                        <p:cTn id="32" dur="500"/>
                                        <p:tgtEl>
                                          <p:spTgt spid="16"/>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checkerboard(across)">
                                      <p:cBhvr>
                                        <p:cTn id="35" dur="500"/>
                                        <p:tgtEl>
                                          <p:spTgt spid="17"/>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checkerboard(across)">
                                      <p:cBhvr>
                                        <p:cTn id="38" dur="500"/>
                                        <p:tgtEl>
                                          <p:spTgt spid="18"/>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checkerboard(across)">
                                      <p:cBhvr>
                                        <p:cTn id="41" dur="500"/>
                                        <p:tgtEl>
                                          <p:spTgt spid="19"/>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checkerboard(across)">
                                      <p:cBhvr>
                                        <p:cTn id="44" dur="500"/>
                                        <p:tgtEl>
                                          <p:spTgt spid="20"/>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checkerboard(across)">
                                      <p:cBhvr>
                                        <p:cTn id="47" dur="500"/>
                                        <p:tgtEl>
                                          <p:spTgt spid="21"/>
                                        </p:tgtEl>
                                      </p:cBhvr>
                                    </p:animEffect>
                                  </p:childTnLst>
                                </p:cTn>
                              </p:par>
                              <p:par>
                                <p:cTn id="48" presetID="5" presetClass="entr" presetSubtype="10" fill="hold" nodeType="with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checkerboard(across)">
                                      <p:cBhvr>
                                        <p:cTn id="50" dur="500"/>
                                        <p:tgtEl>
                                          <p:spTgt spid="2"/>
                                        </p:tgtEl>
                                      </p:cBhvr>
                                    </p:animEffect>
                                  </p:childTnLst>
                                </p:cTn>
                              </p:par>
                              <p:par>
                                <p:cTn id="51" presetID="5" presetClass="entr" presetSubtype="10" fill="hold" nodeType="with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checkerboard(across)">
                                      <p:cBhvr>
                                        <p:cTn id="53" dur="500"/>
                                        <p:tgtEl>
                                          <p:spTgt spid="3"/>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checkerboard(across)">
                                      <p:cBhvr>
                                        <p:cTn id="56" dur="500"/>
                                        <p:tgtEl>
                                          <p:spTgt spid="8"/>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4130"/>
                                        </p:tgtEl>
                                        <p:attrNameLst>
                                          <p:attrName>style.visibility</p:attrName>
                                        </p:attrNameLst>
                                      </p:cBhvr>
                                      <p:to>
                                        <p:strVal val="visible"/>
                                      </p:to>
                                    </p:set>
                                    <p:animEffect transition="in" filter="checkerboard(across)">
                                      <p:cBhvr>
                                        <p:cTn id="59" dur="500"/>
                                        <p:tgtEl>
                                          <p:spTgt spid="4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0" grpId="0"/>
      <p:bldP spid="8" grpId="0"/>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 Box 7"/>
          <p:cNvSpPr txBox="1">
            <a:spLocks noChangeArrowheads="1"/>
          </p:cNvSpPr>
          <p:nvPr/>
        </p:nvSpPr>
        <p:spPr bwMode="auto">
          <a:xfrm>
            <a:off x="304800" y="609600"/>
            <a:ext cx="5791200" cy="461963"/>
          </a:xfrm>
          <a:prstGeom prst="rect">
            <a:avLst/>
          </a:prstGeom>
          <a:noFill/>
          <a:ln w="9525">
            <a:noFill/>
            <a:miter lim="800000"/>
            <a:headEnd/>
            <a:tailEnd/>
          </a:ln>
        </p:spPr>
        <p:txBody>
          <a:bodyPr>
            <a:spAutoFit/>
          </a:bodyPr>
          <a:lstStyle/>
          <a:p>
            <a:pPr>
              <a:spcBef>
                <a:spcPct val="50000"/>
              </a:spcBef>
            </a:pPr>
            <a:r>
              <a:rPr lang="en-US" sz="2400" b="1" u="sng">
                <a:solidFill>
                  <a:srgbClr val="0000FF"/>
                </a:solidFill>
                <a:latin typeface="Times New Roman" pitchFamily="18" charset="0"/>
              </a:rPr>
              <a:t>I. Bóng tối – Bóng nửa tối :</a:t>
            </a:r>
          </a:p>
        </p:txBody>
      </p:sp>
      <p:sp>
        <p:nvSpPr>
          <p:cNvPr id="3080" name="Text Box 8"/>
          <p:cNvSpPr txBox="1">
            <a:spLocks noChangeArrowheads="1"/>
          </p:cNvSpPr>
          <p:nvPr/>
        </p:nvSpPr>
        <p:spPr bwMode="auto">
          <a:xfrm>
            <a:off x="457200" y="1558925"/>
            <a:ext cx="8229600" cy="955675"/>
          </a:xfrm>
          <a:prstGeom prst="rect">
            <a:avLst/>
          </a:prstGeom>
          <a:noFill/>
          <a:ln w="9525">
            <a:solidFill>
              <a:schemeClr val="bg1"/>
            </a:solidFill>
            <a:miter lim="800000"/>
            <a:headEnd/>
            <a:tailEnd/>
          </a:ln>
        </p:spPr>
        <p:txBody>
          <a:bodyPr wrap="square">
            <a:spAutoFit/>
          </a:bodyPr>
          <a:lstStyle/>
          <a:p>
            <a:pPr>
              <a:spcBef>
                <a:spcPct val="50000"/>
              </a:spcBef>
            </a:pPr>
            <a:r>
              <a:rPr lang="en-US" sz="2800" b="1" i="1" dirty="0">
                <a:solidFill>
                  <a:srgbClr val="0000FF"/>
                </a:solidFill>
                <a:latin typeface="Times New Roman" pitchFamily="18" charset="0"/>
              </a:rPr>
              <a:t>C1: </a:t>
            </a:r>
            <a:r>
              <a:rPr lang="en-US" sz="2800" b="1" i="1" dirty="0" err="1">
                <a:solidFill>
                  <a:srgbClr val="0000FF"/>
                </a:solidFill>
                <a:latin typeface="Times New Roman" pitchFamily="18" charset="0"/>
              </a:rPr>
              <a:t>Hãy</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chỉ</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ra</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trên</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màn</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chắn</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vùng</a:t>
            </a:r>
            <a:r>
              <a:rPr lang="en-US" sz="2800" b="1" i="1" dirty="0">
                <a:solidFill>
                  <a:srgbClr val="0000FF"/>
                </a:solidFill>
                <a:latin typeface="Times New Roman" pitchFamily="18" charset="0"/>
              </a:rPr>
              <a:t> </a:t>
            </a:r>
            <a:r>
              <a:rPr lang="en-US" sz="2800" b="1" i="1" dirty="0" err="1" smtClean="0">
                <a:solidFill>
                  <a:srgbClr val="0000FF"/>
                </a:solidFill>
                <a:latin typeface="Times New Roman" pitchFamily="18" charset="0"/>
              </a:rPr>
              <a:t>sáng,vùng</a:t>
            </a:r>
            <a:r>
              <a:rPr lang="en-US" sz="2800" b="1" i="1" dirty="0" smtClean="0">
                <a:solidFill>
                  <a:srgbClr val="0000FF"/>
                </a:solidFill>
                <a:latin typeface="Times New Roman" pitchFamily="18" charset="0"/>
              </a:rPr>
              <a:t> </a:t>
            </a:r>
            <a:r>
              <a:rPr lang="en-US" sz="2800" b="1" i="1" dirty="0" err="1" smtClean="0">
                <a:solidFill>
                  <a:srgbClr val="0000FF"/>
                </a:solidFill>
                <a:latin typeface="Times New Roman" pitchFamily="18" charset="0"/>
              </a:rPr>
              <a:t>tối</a:t>
            </a:r>
            <a:r>
              <a:rPr lang="en-US" sz="2800" b="1" i="1" dirty="0" smtClean="0">
                <a:solidFill>
                  <a:srgbClr val="0000FF"/>
                </a:solidFill>
                <a:latin typeface="Times New Roman" pitchFamily="18" charset="0"/>
              </a:rPr>
              <a:t>. </a:t>
            </a:r>
            <a:r>
              <a:rPr lang="en-US" sz="2800" b="1" i="1" dirty="0" err="1" smtClean="0">
                <a:solidFill>
                  <a:srgbClr val="0000FF"/>
                </a:solidFill>
                <a:latin typeface="Times New Roman" pitchFamily="18" charset="0"/>
              </a:rPr>
              <a:t>Giải</a:t>
            </a:r>
            <a:r>
              <a:rPr lang="en-US" sz="2800" b="1" i="1" dirty="0" smtClean="0">
                <a:solidFill>
                  <a:srgbClr val="0000FF"/>
                </a:solidFill>
                <a:latin typeface="Times New Roman" pitchFamily="18" charset="0"/>
              </a:rPr>
              <a:t> </a:t>
            </a:r>
            <a:r>
              <a:rPr lang="en-US" sz="2800" b="1" i="1" dirty="0" err="1">
                <a:solidFill>
                  <a:srgbClr val="0000FF"/>
                </a:solidFill>
                <a:latin typeface="Times New Roman" pitchFamily="18" charset="0"/>
              </a:rPr>
              <a:t>thích</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vì</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sao</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các</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vùng</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đó</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lại</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tối</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hoặc</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sáng</a:t>
            </a:r>
            <a:r>
              <a:rPr lang="en-US" sz="2800" b="1" i="1" dirty="0">
                <a:solidFill>
                  <a:srgbClr val="0000FF"/>
                </a:solidFill>
                <a:latin typeface="Times New Roman" pitchFamily="18" charset="0"/>
              </a:rPr>
              <a:t> ?</a:t>
            </a:r>
          </a:p>
        </p:txBody>
      </p:sp>
      <p:sp>
        <p:nvSpPr>
          <p:cNvPr id="3081" name="Text Box 9"/>
          <p:cNvSpPr txBox="1">
            <a:spLocks noChangeArrowheads="1"/>
          </p:cNvSpPr>
          <p:nvPr/>
        </p:nvSpPr>
        <p:spPr bwMode="auto">
          <a:xfrm>
            <a:off x="762000" y="1066800"/>
            <a:ext cx="4419600" cy="461963"/>
          </a:xfrm>
          <a:prstGeom prst="rect">
            <a:avLst/>
          </a:prstGeom>
          <a:noFill/>
          <a:ln w="9525">
            <a:noFill/>
            <a:miter lim="800000"/>
            <a:headEnd/>
            <a:tailEnd/>
          </a:ln>
        </p:spPr>
        <p:txBody>
          <a:bodyPr>
            <a:spAutoFit/>
          </a:bodyPr>
          <a:lstStyle/>
          <a:p>
            <a:pPr>
              <a:spcBef>
                <a:spcPct val="50000"/>
              </a:spcBef>
            </a:pPr>
            <a:r>
              <a:rPr lang="en-US" sz="2400" b="1" i="1">
                <a:solidFill>
                  <a:srgbClr val="0000FF"/>
                </a:solidFill>
                <a:latin typeface="Times New Roman" pitchFamily="18" charset="0"/>
              </a:rPr>
              <a:t>* Thí nghiệm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diamond(in)">
                                      <p:cBhvr>
                                        <p:cTn id="7" dur="2000"/>
                                        <p:tgtEl>
                                          <p:spTgt spid="307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081"/>
                                        </p:tgtEl>
                                        <p:attrNameLst>
                                          <p:attrName>style.visibility</p:attrName>
                                        </p:attrNameLst>
                                      </p:cBhvr>
                                      <p:to>
                                        <p:strVal val="visible"/>
                                      </p:to>
                                    </p:set>
                                    <p:animEffect transition="in" filter="diamond(in)">
                                      <p:cBhvr>
                                        <p:cTn id="12" dur="2000"/>
                                        <p:tgtEl>
                                          <p:spTgt spid="3081"/>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080"/>
                                        </p:tgtEl>
                                        <p:attrNameLst>
                                          <p:attrName>style.visibility</p:attrName>
                                        </p:attrNameLst>
                                      </p:cBhvr>
                                      <p:to>
                                        <p:strVal val="visible"/>
                                      </p:to>
                                    </p:set>
                                    <p:animEffect transition="in" filter="diamond(in)">
                                      <p:cBhvr>
                                        <p:cTn id="17" dur="20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P spid="3080" grpId="0" animBg="1"/>
      <p:bldP spid="30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descr="Granite"/>
          <p:cNvSpPr>
            <a:spLocks noChangeArrowheads="1"/>
          </p:cNvSpPr>
          <p:nvPr/>
        </p:nvSpPr>
        <p:spPr bwMode="auto">
          <a:xfrm rot="10800000" flipV="1">
            <a:off x="533400" y="5562600"/>
            <a:ext cx="8153400" cy="685800"/>
          </a:xfrm>
          <a:prstGeom prst="cube">
            <a:avLst>
              <a:gd name="adj" fmla="val 83102"/>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n-US"/>
          </a:p>
        </p:txBody>
      </p:sp>
      <p:sp>
        <p:nvSpPr>
          <p:cNvPr id="9219" name="AutoShape 3"/>
          <p:cNvSpPr>
            <a:spLocks noChangeArrowheads="1"/>
          </p:cNvSpPr>
          <p:nvPr/>
        </p:nvSpPr>
        <p:spPr bwMode="auto">
          <a:xfrm>
            <a:off x="7315200" y="5029200"/>
            <a:ext cx="76200" cy="762000"/>
          </a:xfrm>
          <a:prstGeom prst="can">
            <a:avLst>
              <a:gd name="adj" fmla="val 38565"/>
            </a:avLst>
          </a:prstGeom>
          <a:gradFill rotWithShape="1">
            <a:gsLst>
              <a:gs pos="0">
                <a:srgbClr val="808080"/>
              </a:gs>
              <a:gs pos="100000">
                <a:srgbClr val="FFFFFF"/>
              </a:gs>
            </a:gsLst>
            <a:lin ang="0" scaled="1"/>
          </a:gradFill>
          <a:ln w="9525">
            <a:solidFill>
              <a:srgbClr val="C0C0C0"/>
            </a:solidFill>
            <a:round/>
            <a:headEnd/>
            <a:tailEnd/>
          </a:ln>
        </p:spPr>
        <p:txBody>
          <a:bodyPr wrap="none" anchor="ctr"/>
          <a:lstStyle/>
          <a:p>
            <a:endParaRPr lang="en-US"/>
          </a:p>
        </p:txBody>
      </p:sp>
      <p:sp>
        <p:nvSpPr>
          <p:cNvPr id="15364" name="AutoShape 4"/>
          <p:cNvSpPr>
            <a:spLocks noChangeArrowheads="1"/>
          </p:cNvSpPr>
          <p:nvPr/>
        </p:nvSpPr>
        <p:spPr bwMode="auto">
          <a:xfrm>
            <a:off x="5257800" y="4648200"/>
            <a:ext cx="76200" cy="1219200"/>
          </a:xfrm>
          <a:prstGeom prst="can">
            <a:avLst>
              <a:gd name="adj" fmla="val 61704"/>
            </a:avLst>
          </a:prstGeom>
          <a:gradFill rotWithShape="1">
            <a:gsLst>
              <a:gs pos="0">
                <a:schemeClr val="bg2"/>
              </a:gs>
              <a:gs pos="100000">
                <a:schemeClr val="bg2">
                  <a:gamma/>
                  <a:tint val="0"/>
                  <a:invGamma/>
                </a:schemeClr>
              </a:gs>
            </a:gsLst>
            <a:lin ang="0" scaled="1"/>
          </a:gradFill>
          <a:ln w="9525">
            <a:noFill/>
            <a:round/>
            <a:headEnd/>
            <a:tailEnd/>
          </a:ln>
          <a:effectLst/>
        </p:spPr>
        <p:txBody>
          <a:bodyPr wrap="none" anchor="ctr"/>
          <a:lstStyle/>
          <a:p>
            <a:pPr>
              <a:defRPr/>
            </a:pPr>
            <a:endParaRPr lang="en-US"/>
          </a:p>
        </p:txBody>
      </p:sp>
      <p:sp>
        <p:nvSpPr>
          <p:cNvPr id="9221" name="AutoShape 5"/>
          <p:cNvSpPr>
            <a:spLocks noChangeArrowheads="1"/>
          </p:cNvSpPr>
          <p:nvPr/>
        </p:nvSpPr>
        <p:spPr bwMode="auto">
          <a:xfrm rot="5400000">
            <a:off x="5829300" y="2857500"/>
            <a:ext cx="3276600" cy="1981200"/>
          </a:xfrm>
          <a:prstGeom prst="parallelogram">
            <a:avLst>
              <a:gd name="adj" fmla="val 38659"/>
            </a:avLst>
          </a:prstGeom>
          <a:solidFill>
            <a:schemeClr val="bg1"/>
          </a:solidFill>
          <a:ln w="9525">
            <a:solidFill>
              <a:schemeClr val="tx1"/>
            </a:solidFill>
            <a:miter lim="800000"/>
            <a:headEnd/>
            <a:tailEnd/>
          </a:ln>
        </p:spPr>
        <p:txBody>
          <a:bodyPr wrap="none" anchor="ctr"/>
          <a:lstStyle/>
          <a:p>
            <a:endParaRPr lang="en-US"/>
          </a:p>
        </p:txBody>
      </p:sp>
      <p:sp>
        <p:nvSpPr>
          <p:cNvPr id="15366" name="AutoShape 6"/>
          <p:cNvSpPr>
            <a:spLocks noChangeArrowheads="1"/>
          </p:cNvSpPr>
          <p:nvPr/>
        </p:nvSpPr>
        <p:spPr bwMode="auto">
          <a:xfrm rot="5400000">
            <a:off x="6667500" y="3467100"/>
            <a:ext cx="1600200" cy="914400"/>
          </a:xfrm>
          <a:prstGeom prst="parallelogram">
            <a:avLst>
              <a:gd name="adj" fmla="val 42356"/>
            </a:avLst>
          </a:prstGeom>
          <a:solidFill>
            <a:srgbClr val="000000"/>
          </a:solidFill>
          <a:ln w="9525">
            <a:solidFill>
              <a:schemeClr val="tx1"/>
            </a:solidFill>
            <a:miter lim="800000"/>
            <a:headEnd/>
            <a:tailEnd/>
          </a:ln>
        </p:spPr>
        <p:txBody>
          <a:bodyPr wrap="none" anchor="ctr"/>
          <a:lstStyle/>
          <a:p>
            <a:endParaRPr lang="en-US"/>
          </a:p>
        </p:txBody>
      </p:sp>
      <p:sp>
        <p:nvSpPr>
          <p:cNvPr id="9223" name="AutoShape 7" descr="Sand"/>
          <p:cNvSpPr>
            <a:spLocks noChangeArrowheads="1"/>
          </p:cNvSpPr>
          <p:nvPr/>
        </p:nvSpPr>
        <p:spPr bwMode="auto">
          <a:xfrm rot="5400000">
            <a:off x="4849018" y="4066382"/>
            <a:ext cx="969963" cy="609600"/>
          </a:xfrm>
          <a:prstGeom prst="parallelogram">
            <a:avLst>
              <a:gd name="adj" fmla="val 39057"/>
            </a:avLst>
          </a:prstGeom>
          <a:blipFill dpi="0" rotWithShape="1">
            <a:blip r:embed="rId3"/>
            <a:srcRect/>
            <a:tile tx="0" ty="0" sx="100000" sy="100000" flip="none" algn="tl"/>
          </a:blipFill>
          <a:ln w="9525">
            <a:solidFill>
              <a:schemeClr val="tx1"/>
            </a:solidFill>
            <a:miter lim="800000"/>
            <a:headEnd/>
            <a:tailEnd/>
          </a:ln>
        </p:spPr>
        <p:txBody>
          <a:bodyPr wrap="none" anchor="ctr"/>
          <a:lstStyle/>
          <a:p>
            <a:endParaRPr lang="en-US"/>
          </a:p>
        </p:txBody>
      </p:sp>
      <p:sp>
        <p:nvSpPr>
          <p:cNvPr id="15368" name="Freeform 8"/>
          <p:cNvSpPr>
            <a:spLocks/>
          </p:cNvSpPr>
          <p:nvPr/>
        </p:nvSpPr>
        <p:spPr bwMode="auto">
          <a:xfrm>
            <a:off x="2016125" y="3117850"/>
            <a:ext cx="5902325" cy="2098675"/>
          </a:xfrm>
          <a:custGeom>
            <a:avLst/>
            <a:gdLst>
              <a:gd name="T0" fmla="*/ 123825 w 3718"/>
              <a:gd name="T1" fmla="*/ 1931988 h 1322"/>
              <a:gd name="T2" fmla="*/ 5902325 w 3718"/>
              <a:gd name="T3" fmla="*/ 1620837 h 1322"/>
              <a:gd name="T4" fmla="*/ 5902325 w 3718"/>
              <a:gd name="T5" fmla="*/ 373062 h 1322"/>
              <a:gd name="T6" fmla="*/ 4967288 w 3718"/>
              <a:gd name="T7" fmla="*/ 0 h 1322"/>
              <a:gd name="T8" fmla="*/ 0 w 3718"/>
              <a:gd name="T9" fmla="*/ 1931988 h 1322"/>
              <a:gd name="T10" fmla="*/ 123825 w 3718"/>
              <a:gd name="T11" fmla="*/ 2098675 h 1322"/>
              <a:gd name="T12" fmla="*/ 0 60000 65536"/>
              <a:gd name="T13" fmla="*/ 0 60000 65536"/>
              <a:gd name="T14" fmla="*/ 0 60000 65536"/>
              <a:gd name="T15" fmla="*/ 0 60000 65536"/>
              <a:gd name="T16" fmla="*/ 0 60000 65536"/>
              <a:gd name="T17" fmla="*/ 0 60000 65536"/>
              <a:gd name="T18" fmla="*/ 0 w 3718"/>
              <a:gd name="T19" fmla="*/ 0 h 1322"/>
              <a:gd name="T20" fmla="*/ 3718 w 3718"/>
              <a:gd name="T21" fmla="*/ 1322 h 1322"/>
            </a:gdLst>
            <a:ahLst/>
            <a:cxnLst>
              <a:cxn ang="T12">
                <a:pos x="T0" y="T1"/>
              </a:cxn>
              <a:cxn ang="T13">
                <a:pos x="T2" y="T3"/>
              </a:cxn>
              <a:cxn ang="T14">
                <a:pos x="T4" y="T5"/>
              </a:cxn>
              <a:cxn ang="T15">
                <a:pos x="T6" y="T7"/>
              </a:cxn>
              <a:cxn ang="T16">
                <a:pos x="T8" y="T9"/>
              </a:cxn>
              <a:cxn ang="T17">
                <a:pos x="T10" y="T11"/>
              </a:cxn>
            </a:cxnLst>
            <a:rect l="T18" t="T19" r="T20" b="T21"/>
            <a:pathLst>
              <a:path w="3718" h="1322">
                <a:moveTo>
                  <a:pt x="78" y="1217"/>
                </a:moveTo>
                <a:lnTo>
                  <a:pt x="3718" y="1021"/>
                </a:lnTo>
                <a:lnTo>
                  <a:pt x="3718" y="235"/>
                </a:lnTo>
                <a:lnTo>
                  <a:pt x="3129" y="0"/>
                </a:lnTo>
                <a:lnTo>
                  <a:pt x="0" y="1217"/>
                </a:lnTo>
                <a:lnTo>
                  <a:pt x="78" y="1322"/>
                </a:lnTo>
              </a:path>
            </a:pathLst>
          </a:custGeom>
          <a:solidFill>
            <a:srgbClr val="FFFF99">
              <a:alpha val="49019"/>
            </a:srgbClr>
          </a:solidFill>
          <a:ln w="9525">
            <a:noFill/>
            <a:round/>
            <a:headEnd/>
            <a:tailEnd/>
          </a:ln>
        </p:spPr>
        <p:txBody>
          <a:bodyPr/>
          <a:lstStyle/>
          <a:p>
            <a:endParaRPr lang="en-US"/>
          </a:p>
        </p:txBody>
      </p:sp>
      <p:pic>
        <p:nvPicPr>
          <p:cNvPr id="9225" name="Picture 9" descr="images"/>
          <p:cNvPicPr>
            <a:picLocks noChangeAspect="1" noChangeArrowheads="1"/>
          </p:cNvPicPr>
          <p:nvPr/>
        </p:nvPicPr>
        <p:blipFill>
          <a:blip r:embed="rId4"/>
          <a:srcRect t="17334" b="48000"/>
          <a:stretch>
            <a:fillRect/>
          </a:stretch>
        </p:blipFill>
        <p:spPr bwMode="auto">
          <a:xfrm rot="10167431">
            <a:off x="1765300" y="4597400"/>
            <a:ext cx="1493838" cy="736600"/>
          </a:xfrm>
          <a:prstGeom prst="rect">
            <a:avLst/>
          </a:prstGeom>
          <a:blipFill dpi="0" rotWithShape="1">
            <a:blip r:embed="rId5"/>
            <a:srcRect t="17334" b="48000"/>
            <a:tile tx="0" ty="0" sx="100000" sy="100000" flip="none" algn="tl"/>
          </a:blipFill>
          <a:ln w="9525">
            <a:noFill/>
            <a:miter lim="800000"/>
            <a:headEnd/>
            <a:tailEnd/>
          </a:ln>
        </p:spPr>
      </p:pic>
      <p:sp>
        <p:nvSpPr>
          <p:cNvPr id="15370" name="AutoShape 10"/>
          <p:cNvSpPr>
            <a:spLocks noChangeArrowheads="1"/>
          </p:cNvSpPr>
          <p:nvPr/>
        </p:nvSpPr>
        <p:spPr bwMode="auto">
          <a:xfrm>
            <a:off x="2514600" y="5105400"/>
            <a:ext cx="76200" cy="762000"/>
          </a:xfrm>
          <a:prstGeom prst="can">
            <a:avLst>
              <a:gd name="adj" fmla="val 38565"/>
            </a:avLst>
          </a:prstGeom>
          <a:gradFill rotWithShape="1">
            <a:gsLst>
              <a:gs pos="0">
                <a:schemeClr val="bg2"/>
              </a:gs>
              <a:gs pos="100000">
                <a:schemeClr val="bg2">
                  <a:gamma/>
                  <a:tint val="0"/>
                  <a:invGamma/>
                </a:schemeClr>
              </a:gs>
            </a:gsLst>
            <a:lin ang="0" scaled="1"/>
          </a:gradFill>
          <a:ln w="9525">
            <a:noFill/>
            <a:round/>
            <a:headEnd/>
            <a:tailEnd/>
          </a:ln>
          <a:effectLst/>
        </p:spPr>
        <p:txBody>
          <a:bodyPr wrap="none" anchor="ctr"/>
          <a:lstStyle/>
          <a:p>
            <a:pPr>
              <a:defRPr/>
            </a:pPr>
            <a:endParaRPr lang="en-US"/>
          </a:p>
        </p:txBody>
      </p:sp>
      <p:sp>
        <p:nvSpPr>
          <p:cNvPr id="9227" name="AutoShape 11"/>
          <p:cNvSpPr>
            <a:spLocks noChangeArrowheads="1"/>
          </p:cNvSpPr>
          <p:nvPr/>
        </p:nvSpPr>
        <p:spPr bwMode="auto">
          <a:xfrm rot="4562246">
            <a:off x="2249488" y="4848225"/>
            <a:ext cx="488950" cy="190500"/>
          </a:xfrm>
          <a:custGeom>
            <a:avLst/>
            <a:gdLst>
              <a:gd name="T0" fmla="*/ 5534076 w 21600"/>
              <a:gd name="T1" fmla="*/ 0 h 21600"/>
              <a:gd name="T2" fmla="*/ 1442448 w 21600"/>
              <a:gd name="T3" fmla="*/ 1274780 h 21600"/>
              <a:gd name="T4" fmla="*/ 5534076 w 21600"/>
              <a:gd name="T5" fmla="*/ 163962 h 21600"/>
              <a:gd name="T6" fmla="*/ 9625704 w 21600"/>
              <a:gd name="T7" fmla="*/ 1274780 h 21600"/>
              <a:gd name="T8" fmla="*/ 0 60000 65536"/>
              <a:gd name="T9" fmla="*/ 0 60000 65536"/>
              <a:gd name="T10" fmla="*/ 0 60000 65536"/>
              <a:gd name="T11" fmla="*/ 0 60000 65536"/>
              <a:gd name="T12" fmla="*/ 0 w 21600"/>
              <a:gd name="T13" fmla="*/ 0 h 21600"/>
              <a:gd name="T14" fmla="*/ 21600 w 21600"/>
              <a:gd name="T15" fmla="*/ 14778 h 21600"/>
            </a:gdLst>
            <a:ahLst/>
            <a:cxnLst>
              <a:cxn ang="T8">
                <a:pos x="T0" y="T1"/>
              </a:cxn>
              <a:cxn ang="T9">
                <a:pos x="T2" y="T3"/>
              </a:cxn>
              <a:cxn ang="T10">
                <a:pos x="T4" y="T5"/>
              </a:cxn>
              <a:cxn ang="T11">
                <a:pos x="T6" y="T7"/>
              </a:cxn>
            </a:cxnLst>
            <a:rect l="T12" t="T13" r="T14" b="T15"/>
            <a:pathLst>
              <a:path w="21600" h="21600">
                <a:moveTo>
                  <a:pt x="3679" y="15784"/>
                </a:moveTo>
                <a:cubicBezTo>
                  <a:pt x="2656" y="14323"/>
                  <a:pt x="2108" y="12583"/>
                  <a:pt x="2108" y="10800"/>
                </a:cubicBezTo>
                <a:cubicBezTo>
                  <a:pt x="2108" y="5999"/>
                  <a:pt x="5999" y="2108"/>
                  <a:pt x="10800" y="2108"/>
                </a:cubicBezTo>
                <a:cubicBezTo>
                  <a:pt x="15600" y="2108"/>
                  <a:pt x="19492" y="5999"/>
                  <a:pt x="19492" y="10800"/>
                </a:cubicBezTo>
                <a:cubicBezTo>
                  <a:pt x="19492" y="12583"/>
                  <a:pt x="18943" y="14323"/>
                  <a:pt x="17920" y="15784"/>
                </a:cubicBezTo>
                <a:lnTo>
                  <a:pt x="19647" y="16993"/>
                </a:lnTo>
                <a:cubicBezTo>
                  <a:pt x="20918" y="15178"/>
                  <a:pt x="21600" y="13015"/>
                  <a:pt x="21600" y="10800"/>
                </a:cubicBezTo>
                <a:cubicBezTo>
                  <a:pt x="21600" y="4835"/>
                  <a:pt x="16764" y="0"/>
                  <a:pt x="10800" y="0"/>
                </a:cubicBezTo>
                <a:cubicBezTo>
                  <a:pt x="4835" y="0"/>
                  <a:pt x="0" y="4835"/>
                  <a:pt x="0" y="10800"/>
                </a:cubicBezTo>
                <a:cubicBezTo>
                  <a:pt x="-1" y="13015"/>
                  <a:pt x="681" y="15178"/>
                  <a:pt x="1952" y="16993"/>
                </a:cubicBezTo>
                <a:close/>
              </a:path>
            </a:pathLst>
          </a:custGeom>
          <a:solidFill>
            <a:srgbClr val="808080"/>
          </a:solidFill>
          <a:ln w="9525">
            <a:noFill/>
            <a:miter lim="800000"/>
            <a:headEnd/>
            <a:tailEnd/>
          </a:ln>
        </p:spPr>
        <p:txBody>
          <a:bodyPr wrap="none" anchor="ctr"/>
          <a:lstStyle/>
          <a:p>
            <a:endParaRPr lang="en-US"/>
          </a:p>
        </p:txBody>
      </p:sp>
      <p:sp>
        <p:nvSpPr>
          <p:cNvPr id="9228" name="AutoShape 12"/>
          <p:cNvSpPr>
            <a:spLocks noChangeArrowheads="1"/>
          </p:cNvSpPr>
          <p:nvPr/>
        </p:nvSpPr>
        <p:spPr bwMode="auto">
          <a:xfrm rot="4562246">
            <a:off x="2298700" y="4824413"/>
            <a:ext cx="488950" cy="190500"/>
          </a:xfrm>
          <a:custGeom>
            <a:avLst/>
            <a:gdLst>
              <a:gd name="T0" fmla="*/ 5534076 w 21600"/>
              <a:gd name="T1" fmla="*/ 0 h 21600"/>
              <a:gd name="T2" fmla="*/ 1442448 w 21600"/>
              <a:gd name="T3" fmla="*/ 1274780 h 21600"/>
              <a:gd name="T4" fmla="*/ 5534076 w 21600"/>
              <a:gd name="T5" fmla="*/ 163962 h 21600"/>
              <a:gd name="T6" fmla="*/ 9625704 w 21600"/>
              <a:gd name="T7" fmla="*/ 1274780 h 21600"/>
              <a:gd name="T8" fmla="*/ 0 60000 65536"/>
              <a:gd name="T9" fmla="*/ 0 60000 65536"/>
              <a:gd name="T10" fmla="*/ 0 60000 65536"/>
              <a:gd name="T11" fmla="*/ 0 60000 65536"/>
              <a:gd name="T12" fmla="*/ 0 w 21600"/>
              <a:gd name="T13" fmla="*/ 0 h 21600"/>
              <a:gd name="T14" fmla="*/ 21600 w 21600"/>
              <a:gd name="T15" fmla="*/ 14778 h 21600"/>
            </a:gdLst>
            <a:ahLst/>
            <a:cxnLst>
              <a:cxn ang="T8">
                <a:pos x="T0" y="T1"/>
              </a:cxn>
              <a:cxn ang="T9">
                <a:pos x="T2" y="T3"/>
              </a:cxn>
              <a:cxn ang="T10">
                <a:pos x="T4" y="T5"/>
              </a:cxn>
              <a:cxn ang="T11">
                <a:pos x="T6" y="T7"/>
              </a:cxn>
            </a:cxnLst>
            <a:rect l="T12" t="T13" r="T14" b="T15"/>
            <a:pathLst>
              <a:path w="21600" h="21600">
                <a:moveTo>
                  <a:pt x="3679" y="15784"/>
                </a:moveTo>
                <a:cubicBezTo>
                  <a:pt x="2656" y="14323"/>
                  <a:pt x="2108" y="12583"/>
                  <a:pt x="2108" y="10800"/>
                </a:cubicBezTo>
                <a:cubicBezTo>
                  <a:pt x="2108" y="5999"/>
                  <a:pt x="5999" y="2108"/>
                  <a:pt x="10800" y="2108"/>
                </a:cubicBezTo>
                <a:cubicBezTo>
                  <a:pt x="15600" y="2108"/>
                  <a:pt x="19492" y="5999"/>
                  <a:pt x="19492" y="10800"/>
                </a:cubicBezTo>
                <a:cubicBezTo>
                  <a:pt x="19492" y="12583"/>
                  <a:pt x="18943" y="14323"/>
                  <a:pt x="17920" y="15784"/>
                </a:cubicBezTo>
                <a:lnTo>
                  <a:pt x="19647" y="16993"/>
                </a:lnTo>
                <a:cubicBezTo>
                  <a:pt x="20918" y="15178"/>
                  <a:pt x="21600" y="13015"/>
                  <a:pt x="21600" y="10800"/>
                </a:cubicBezTo>
                <a:cubicBezTo>
                  <a:pt x="21600" y="4835"/>
                  <a:pt x="16764" y="0"/>
                  <a:pt x="10800" y="0"/>
                </a:cubicBezTo>
                <a:cubicBezTo>
                  <a:pt x="4835" y="0"/>
                  <a:pt x="0" y="4835"/>
                  <a:pt x="0" y="10800"/>
                </a:cubicBezTo>
                <a:cubicBezTo>
                  <a:pt x="-1" y="13015"/>
                  <a:pt x="681" y="15178"/>
                  <a:pt x="1952" y="16993"/>
                </a:cubicBezTo>
                <a:close/>
              </a:path>
            </a:pathLst>
          </a:custGeom>
          <a:solidFill>
            <a:srgbClr val="808080"/>
          </a:solidFill>
          <a:ln w="9525">
            <a:noFill/>
            <a:miter lim="800000"/>
            <a:headEnd/>
            <a:tailEnd/>
          </a:ln>
        </p:spPr>
        <p:txBody>
          <a:bodyPr wrap="none" anchor="ctr"/>
          <a:lstStyle/>
          <a:p>
            <a:endParaRPr lang="en-US"/>
          </a:p>
        </p:txBody>
      </p:sp>
      <p:sp>
        <p:nvSpPr>
          <p:cNvPr id="9229" name="Text Box 13"/>
          <p:cNvSpPr txBox="1">
            <a:spLocks noChangeArrowheads="1"/>
          </p:cNvSpPr>
          <p:nvPr/>
        </p:nvSpPr>
        <p:spPr bwMode="auto">
          <a:xfrm>
            <a:off x="1219200" y="4327525"/>
            <a:ext cx="1066800" cy="396875"/>
          </a:xfrm>
          <a:prstGeom prst="rect">
            <a:avLst/>
          </a:prstGeom>
          <a:noFill/>
          <a:ln w="9525">
            <a:noFill/>
            <a:miter lim="800000"/>
            <a:headEnd/>
            <a:tailEnd/>
          </a:ln>
        </p:spPr>
        <p:txBody>
          <a:bodyPr>
            <a:spAutoFit/>
          </a:bodyPr>
          <a:lstStyle/>
          <a:p>
            <a:pPr>
              <a:spcBef>
                <a:spcPct val="50000"/>
              </a:spcBef>
            </a:pPr>
            <a:r>
              <a:rPr lang="en-US" sz="2000" b="1" i="1">
                <a:solidFill>
                  <a:srgbClr val="0000FF"/>
                </a:solidFill>
                <a:latin typeface="Times New Roman" pitchFamily="18" charset="0"/>
              </a:rPr>
              <a:t>Đèn pin </a:t>
            </a:r>
          </a:p>
        </p:txBody>
      </p:sp>
      <p:sp>
        <p:nvSpPr>
          <p:cNvPr id="9230" name="Text Box 14"/>
          <p:cNvSpPr txBox="1">
            <a:spLocks noChangeArrowheads="1"/>
          </p:cNvSpPr>
          <p:nvPr/>
        </p:nvSpPr>
        <p:spPr bwMode="auto">
          <a:xfrm>
            <a:off x="3886200" y="3413125"/>
            <a:ext cx="1371600" cy="396875"/>
          </a:xfrm>
          <a:prstGeom prst="rect">
            <a:avLst/>
          </a:prstGeom>
          <a:noFill/>
          <a:ln w="9525">
            <a:noFill/>
            <a:miter lim="800000"/>
            <a:headEnd/>
            <a:tailEnd/>
          </a:ln>
        </p:spPr>
        <p:txBody>
          <a:bodyPr>
            <a:spAutoFit/>
          </a:bodyPr>
          <a:lstStyle/>
          <a:p>
            <a:pPr>
              <a:spcBef>
                <a:spcPct val="50000"/>
              </a:spcBef>
            </a:pPr>
            <a:r>
              <a:rPr lang="en-US" sz="2000" b="1" i="1">
                <a:solidFill>
                  <a:srgbClr val="0000FF"/>
                </a:solidFill>
                <a:latin typeface="Times New Roman" pitchFamily="18" charset="0"/>
              </a:rPr>
              <a:t>Miếng bìa  </a:t>
            </a:r>
          </a:p>
        </p:txBody>
      </p:sp>
      <p:sp>
        <p:nvSpPr>
          <p:cNvPr id="9231" name="Text Box 15"/>
          <p:cNvSpPr txBox="1">
            <a:spLocks noChangeArrowheads="1"/>
          </p:cNvSpPr>
          <p:nvPr/>
        </p:nvSpPr>
        <p:spPr bwMode="auto">
          <a:xfrm>
            <a:off x="6781800" y="2651125"/>
            <a:ext cx="1447800" cy="396875"/>
          </a:xfrm>
          <a:prstGeom prst="rect">
            <a:avLst/>
          </a:prstGeom>
          <a:noFill/>
          <a:ln w="9525">
            <a:noFill/>
            <a:miter lim="800000"/>
            <a:headEnd/>
            <a:tailEnd/>
          </a:ln>
        </p:spPr>
        <p:txBody>
          <a:bodyPr>
            <a:spAutoFit/>
          </a:bodyPr>
          <a:lstStyle/>
          <a:p>
            <a:pPr>
              <a:spcBef>
                <a:spcPct val="50000"/>
              </a:spcBef>
            </a:pPr>
            <a:r>
              <a:rPr lang="en-US" sz="2000" b="1" i="1">
                <a:solidFill>
                  <a:srgbClr val="0000FF"/>
                </a:solidFill>
                <a:latin typeface="Times New Roman" pitchFamily="18" charset="0"/>
              </a:rPr>
              <a:t>Màn chắn  </a:t>
            </a:r>
          </a:p>
        </p:txBody>
      </p:sp>
      <p:sp>
        <p:nvSpPr>
          <p:cNvPr id="9232" name="Text Box 16"/>
          <p:cNvSpPr txBox="1">
            <a:spLocks noChangeArrowheads="1"/>
          </p:cNvSpPr>
          <p:nvPr/>
        </p:nvSpPr>
        <p:spPr bwMode="auto">
          <a:xfrm>
            <a:off x="4038600" y="762000"/>
            <a:ext cx="1143000" cy="366713"/>
          </a:xfrm>
          <a:prstGeom prst="rect">
            <a:avLst/>
          </a:prstGeom>
          <a:noFill/>
          <a:ln w="9525">
            <a:noFill/>
            <a:miter lim="800000"/>
            <a:headEnd/>
            <a:tailEnd/>
          </a:ln>
        </p:spPr>
        <p:txBody>
          <a:bodyPr>
            <a:spAutoFit/>
          </a:bodyPr>
          <a:lstStyle/>
          <a:p>
            <a:pPr>
              <a:spcBef>
                <a:spcPct val="50000"/>
              </a:spcBef>
            </a:pPr>
            <a:endParaRPr lang="en-US"/>
          </a:p>
        </p:txBody>
      </p:sp>
      <p:sp>
        <p:nvSpPr>
          <p:cNvPr id="15377" name="Text Box 17"/>
          <p:cNvSpPr txBox="1">
            <a:spLocks noChangeArrowheads="1"/>
          </p:cNvSpPr>
          <p:nvPr/>
        </p:nvSpPr>
        <p:spPr bwMode="auto">
          <a:xfrm>
            <a:off x="7924800" y="4098925"/>
            <a:ext cx="914400" cy="701675"/>
          </a:xfrm>
          <a:prstGeom prst="rect">
            <a:avLst/>
          </a:prstGeom>
          <a:noFill/>
          <a:ln w="9525">
            <a:noFill/>
            <a:miter lim="800000"/>
            <a:headEnd/>
            <a:tailEnd/>
          </a:ln>
        </p:spPr>
        <p:txBody>
          <a:bodyPr>
            <a:spAutoFit/>
          </a:bodyPr>
          <a:lstStyle/>
          <a:p>
            <a:pPr>
              <a:spcBef>
                <a:spcPct val="50000"/>
              </a:spcBef>
            </a:pPr>
            <a:r>
              <a:rPr lang="en-US" sz="2000" b="1">
                <a:solidFill>
                  <a:srgbClr val="FF0000"/>
                </a:solidFill>
                <a:latin typeface="Times New Roman" pitchFamily="18" charset="0"/>
              </a:rPr>
              <a:t>Vùng sáng</a:t>
            </a:r>
          </a:p>
        </p:txBody>
      </p:sp>
      <p:sp>
        <p:nvSpPr>
          <p:cNvPr id="15378" name="Text Box 18"/>
          <p:cNvSpPr txBox="1">
            <a:spLocks noChangeArrowheads="1"/>
          </p:cNvSpPr>
          <p:nvPr/>
        </p:nvSpPr>
        <p:spPr bwMode="auto">
          <a:xfrm>
            <a:off x="6172200" y="3565525"/>
            <a:ext cx="914400" cy="7016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Vùng tối</a:t>
            </a:r>
          </a:p>
        </p:txBody>
      </p:sp>
      <p:sp>
        <p:nvSpPr>
          <p:cNvPr id="15379" name="Line 19"/>
          <p:cNvSpPr>
            <a:spLocks noChangeShapeType="1"/>
          </p:cNvSpPr>
          <p:nvPr/>
        </p:nvSpPr>
        <p:spPr bwMode="auto">
          <a:xfrm>
            <a:off x="6553200" y="4038600"/>
            <a:ext cx="457200" cy="0"/>
          </a:xfrm>
          <a:prstGeom prst="line">
            <a:avLst/>
          </a:prstGeom>
          <a:noFill/>
          <a:ln w="76200" cmpd="tri">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animEffect transition="in" filter="wipe(left)">
                                      <p:cBhvr>
                                        <p:cTn id="7" dur="5000"/>
                                        <p:tgtEl>
                                          <p:spTgt spid="15368"/>
                                        </p:tgtEl>
                                      </p:cBhvr>
                                    </p:animEffect>
                                  </p:childTnLst>
                                </p:cTn>
                              </p:par>
                            </p:childTnLst>
                          </p:cTn>
                        </p:par>
                        <p:par>
                          <p:cTn id="8" fill="hold">
                            <p:stCondLst>
                              <p:cond delay="5000"/>
                            </p:stCondLst>
                            <p:childTnLst>
                              <p:par>
                                <p:cTn id="9" presetID="10" presetClass="entr" presetSubtype="0" fill="hold" grpId="0" nodeType="afterEffect">
                                  <p:stCondLst>
                                    <p:cond delay="0"/>
                                  </p:stCondLst>
                                  <p:childTnLst>
                                    <p:set>
                                      <p:cBhvr>
                                        <p:cTn id="10" dur="1" fill="hold">
                                          <p:stCondLst>
                                            <p:cond delay="0"/>
                                          </p:stCondLst>
                                        </p:cTn>
                                        <p:tgtEl>
                                          <p:spTgt spid="15366"/>
                                        </p:tgtEl>
                                        <p:attrNameLst>
                                          <p:attrName>style.visibility</p:attrName>
                                        </p:attrNameLst>
                                      </p:cBhvr>
                                      <p:to>
                                        <p:strVal val="visible"/>
                                      </p:to>
                                    </p:set>
                                    <p:animEffect transition="in" filter="fade">
                                      <p:cBhvr>
                                        <p:cTn id="11" dur="2000"/>
                                        <p:tgtEl>
                                          <p:spTgt spid="1536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2000"/>
                                        <p:tgtEl>
                                          <p:spTgt spid="15368"/>
                                        </p:tgtEl>
                                      </p:cBhvr>
                                    </p:animEffect>
                                    <p:set>
                                      <p:cBhvr>
                                        <p:cTn id="16" dur="1" fill="hold">
                                          <p:stCondLst>
                                            <p:cond delay="1999"/>
                                          </p:stCondLst>
                                        </p:cTn>
                                        <p:tgtEl>
                                          <p:spTgt spid="1536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15377"/>
                                        </p:tgtEl>
                                        <p:attrNameLst>
                                          <p:attrName>style.visibility</p:attrName>
                                        </p:attrNameLst>
                                      </p:cBhvr>
                                      <p:to>
                                        <p:strVal val="visible"/>
                                      </p:to>
                                    </p:set>
                                    <p:animEffect transition="in" filter="diamond(in)">
                                      <p:cBhvr>
                                        <p:cTn id="21" dur="2000"/>
                                        <p:tgtEl>
                                          <p:spTgt spid="15377"/>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15378"/>
                                        </p:tgtEl>
                                        <p:attrNameLst>
                                          <p:attrName>style.visibility</p:attrName>
                                        </p:attrNameLst>
                                      </p:cBhvr>
                                      <p:to>
                                        <p:strVal val="visible"/>
                                      </p:to>
                                    </p:set>
                                    <p:animEffect transition="in" filter="diamond(in)">
                                      <p:cBhvr>
                                        <p:cTn id="26" dur="2000"/>
                                        <p:tgtEl>
                                          <p:spTgt spid="15378"/>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15379"/>
                                        </p:tgtEl>
                                        <p:attrNameLst>
                                          <p:attrName>style.visibility</p:attrName>
                                        </p:attrNameLst>
                                      </p:cBhvr>
                                      <p:to>
                                        <p:strVal val="visible"/>
                                      </p:to>
                                    </p:set>
                                    <p:animEffect transition="in" filter="diamond(in)">
                                      <p:cBhvr>
                                        <p:cTn id="29" dur="2000"/>
                                        <p:tgtEl>
                                          <p:spTgt spid="15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nimBg="1"/>
      <p:bldP spid="15368" grpId="0" animBg="1"/>
      <p:bldP spid="15368" grpId="1" animBg="1"/>
      <p:bldP spid="15377" grpId="0"/>
      <p:bldP spid="15378" grpId="0"/>
      <p:bldP spid="1537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rot="2700000" flipV="1">
            <a:off x="830263" y="3286125"/>
            <a:ext cx="74612" cy="182563"/>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en-US"/>
          </a:p>
        </p:txBody>
      </p:sp>
      <p:sp>
        <p:nvSpPr>
          <p:cNvPr id="10243" name="Freeform 3"/>
          <p:cNvSpPr>
            <a:spLocks/>
          </p:cNvSpPr>
          <p:nvPr/>
        </p:nvSpPr>
        <p:spPr bwMode="auto">
          <a:xfrm>
            <a:off x="1209675" y="5421313"/>
            <a:ext cx="2057400" cy="1390650"/>
          </a:xfrm>
          <a:custGeom>
            <a:avLst/>
            <a:gdLst>
              <a:gd name="T0" fmla="*/ 2147483647 w 1758"/>
              <a:gd name="T1" fmla="*/ 2147483647 h 1068"/>
              <a:gd name="T2" fmla="*/ 2147483647 w 1758"/>
              <a:gd name="T3" fmla="*/ 2147483647 h 1068"/>
              <a:gd name="T4" fmla="*/ 2147483647 w 1758"/>
              <a:gd name="T5" fmla="*/ 2147483647 h 1068"/>
              <a:gd name="T6" fmla="*/ 2147483647 w 1758"/>
              <a:gd name="T7" fmla="*/ 2147483647 h 1068"/>
              <a:gd name="T8" fmla="*/ 2147483647 w 1758"/>
              <a:gd name="T9" fmla="*/ 2147483647 h 1068"/>
              <a:gd name="T10" fmla="*/ 2147483647 w 1758"/>
              <a:gd name="T11" fmla="*/ 2147483647 h 1068"/>
              <a:gd name="T12" fmla="*/ 2147483647 w 1758"/>
              <a:gd name="T13" fmla="*/ 2147483647 h 1068"/>
              <a:gd name="T14" fmla="*/ 2147483647 w 1758"/>
              <a:gd name="T15" fmla="*/ 2147483647 h 1068"/>
              <a:gd name="T16" fmla="*/ 0 60000 65536"/>
              <a:gd name="T17" fmla="*/ 0 60000 65536"/>
              <a:gd name="T18" fmla="*/ 0 60000 65536"/>
              <a:gd name="T19" fmla="*/ 0 60000 65536"/>
              <a:gd name="T20" fmla="*/ 0 60000 65536"/>
              <a:gd name="T21" fmla="*/ 0 60000 65536"/>
              <a:gd name="T22" fmla="*/ 0 60000 65536"/>
              <a:gd name="T23" fmla="*/ 0 60000 65536"/>
              <a:gd name="T24" fmla="*/ 0 w 1758"/>
              <a:gd name="T25" fmla="*/ 0 h 1068"/>
              <a:gd name="T26" fmla="*/ 1758 w 1758"/>
              <a:gd name="T27" fmla="*/ 1068 h 10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58" h="1068">
                <a:moveTo>
                  <a:pt x="252" y="465"/>
                </a:moveTo>
                <a:cubicBezTo>
                  <a:pt x="358" y="315"/>
                  <a:pt x="557" y="109"/>
                  <a:pt x="730" y="55"/>
                </a:cubicBezTo>
                <a:cubicBezTo>
                  <a:pt x="902" y="0"/>
                  <a:pt x="1117" y="57"/>
                  <a:pt x="1287" y="137"/>
                </a:cubicBezTo>
                <a:cubicBezTo>
                  <a:pt x="1457" y="217"/>
                  <a:pt x="1758" y="403"/>
                  <a:pt x="1752" y="536"/>
                </a:cubicBezTo>
                <a:cubicBezTo>
                  <a:pt x="1746" y="669"/>
                  <a:pt x="1405" y="848"/>
                  <a:pt x="1248" y="936"/>
                </a:cubicBezTo>
                <a:cubicBezTo>
                  <a:pt x="1091" y="1024"/>
                  <a:pt x="1000" y="1060"/>
                  <a:pt x="808" y="1064"/>
                </a:cubicBezTo>
                <a:cubicBezTo>
                  <a:pt x="616" y="1068"/>
                  <a:pt x="186" y="1058"/>
                  <a:pt x="93" y="958"/>
                </a:cubicBezTo>
                <a:cubicBezTo>
                  <a:pt x="0" y="858"/>
                  <a:pt x="146" y="616"/>
                  <a:pt x="252" y="465"/>
                </a:cubicBezTo>
                <a:close/>
              </a:path>
            </a:pathLst>
          </a:custGeom>
          <a:gradFill rotWithShape="1">
            <a:gsLst>
              <a:gs pos="0">
                <a:srgbClr val="99CCFF"/>
              </a:gs>
              <a:gs pos="100000">
                <a:schemeClr val="bg1"/>
              </a:gs>
            </a:gsLst>
            <a:path path="rect">
              <a:fillToRect l="50000" t="50000" r="50000" b="50000"/>
            </a:path>
          </a:gradFill>
          <a:ln w="9525">
            <a:noFill/>
            <a:round/>
            <a:headEnd/>
            <a:tailEnd/>
          </a:ln>
        </p:spPr>
        <p:txBody>
          <a:bodyPr/>
          <a:lstStyle/>
          <a:p>
            <a:endParaRPr lang="en-US"/>
          </a:p>
        </p:txBody>
      </p:sp>
      <p:pic>
        <p:nvPicPr>
          <p:cNvPr id="10244" name="Picture 8" descr="chan de"/>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469900" y="3656013"/>
            <a:ext cx="1047750" cy="873125"/>
          </a:xfrm>
          <a:prstGeom prst="rect">
            <a:avLst/>
          </a:prstGeom>
          <a:noFill/>
          <a:ln w="9525">
            <a:noFill/>
            <a:miter lim="800000"/>
            <a:headEnd/>
            <a:tailEnd/>
          </a:ln>
        </p:spPr>
      </p:pic>
      <p:sp>
        <p:nvSpPr>
          <p:cNvPr id="10245" name="Rectangle 9"/>
          <p:cNvSpPr>
            <a:spLocks noChangeArrowheads="1"/>
          </p:cNvSpPr>
          <p:nvPr/>
        </p:nvSpPr>
        <p:spPr bwMode="auto">
          <a:xfrm>
            <a:off x="0" y="0"/>
            <a:ext cx="5715000" cy="381000"/>
          </a:xfrm>
          <a:prstGeom prst="rect">
            <a:avLst/>
          </a:prstGeom>
          <a:noFill/>
          <a:ln w="9525">
            <a:noFill/>
            <a:miter lim="800000"/>
            <a:headEnd/>
            <a:tailEnd/>
          </a:ln>
        </p:spPr>
        <p:txBody>
          <a:bodyPr/>
          <a:lstStyle/>
          <a:p>
            <a:pPr>
              <a:lnSpc>
                <a:spcPct val="80000"/>
              </a:lnSpc>
              <a:spcBef>
                <a:spcPct val="20000"/>
              </a:spcBef>
            </a:pPr>
            <a:r>
              <a:rPr lang="en-US" sz="2400" b="1" u="sng">
                <a:solidFill>
                  <a:srgbClr val="0000CC"/>
                </a:solidFill>
                <a:latin typeface="Times New Roman" pitchFamily="18" charset="0"/>
              </a:rPr>
              <a:t>Thí nghiệm1</a:t>
            </a:r>
            <a:r>
              <a:rPr lang="en-US" sz="2400">
                <a:solidFill>
                  <a:srgbClr val="0000CC"/>
                </a:solidFill>
                <a:latin typeface="Times New Roman" pitchFamily="18" charset="0"/>
              </a:rPr>
              <a:t>:</a:t>
            </a:r>
          </a:p>
        </p:txBody>
      </p:sp>
      <p:sp>
        <p:nvSpPr>
          <p:cNvPr id="203786" name="AutoShape 10"/>
          <p:cNvSpPr>
            <a:spLocks noChangeArrowheads="1"/>
          </p:cNvSpPr>
          <p:nvPr/>
        </p:nvSpPr>
        <p:spPr bwMode="auto">
          <a:xfrm>
            <a:off x="860425" y="1844675"/>
            <a:ext cx="73025" cy="1919288"/>
          </a:xfrm>
          <a:prstGeom prst="can">
            <a:avLst>
              <a:gd name="adj" fmla="val 61691"/>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nvGrpSpPr>
          <p:cNvPr id="2" name="Group 11"/>
          <p:cNvGrpSpPr>
            <a:grpSpLocks/>
          </p:cNvGrpSpPr>
          <p:nvPr/>
        </p:nvGrpSpPr>
        <p:grpSpPr bwMode="auto">
          <a:xfrm>
            <a:off x="1781175" y="3106738"/>
            <a:ext cx="758825" cy="1971675"/>
            <a:chOff x="2376" y="1794"/>
            <a:chExt cx="478" cy="1242"/>
          </a:xfrm>
        </p:grpSpPr>
        <p:pic>
          <p:nvPicPr>
            <p:cNvPr id="10289" name="Picture 12" descr="chan de"/>
            <p:cNvPicPr>
              <a:picLocks noChangeAspect="1" noChangeArrowheads="1"/>
            </p:cNvPicPr>
            <p:nvPr/>
          </p:nvPicPr>
          <p:blipFill>
            <a:blip r:embed="rId2"/>
            <a:srcRect/>
            <a:stretch>
              <a:fillRect/>
            </a:stretch>
          </p:blipFill>
          <p:spPr bwMode="auto">
            <a:xfrm>
              <a:off x="2376" y="2637"/>
              <a:ext cx="478" cy="399"/>
            </a:xfrm>
            <a:prstGeom prst="rect">
              <a:avLst/>
            </a:prstGeom>
            <a:noFill/>
            <a:ln w="9525">
              <a:noFill/>
              <a:miter lim="800000"/>
              <a:headEnd/>
              <a:tailEnd/>
            </a:ln>
          </p:spPr>
        </p:pic>
        <p:sp>
          <p:nvSpPr>
            <p:cNvPr id="203789" name="AutoShape 13"/>
            <p:cNvSpPr>
              <a:spLocks noChangeArrowheads="1"/>
            </p:cNvSpPr>
            <p:nvPr/>
          </p:nvSpPr>
          <p:spPr bwMode="auto">
            <a:xfrm>
              <a:off x="2556" y="2112"/>
              <a:ext cx="35" cy="576"/>
            </a:xfrm>
            <a:prstGeom prst="can">
              <a:avLst>
                <a:gd name="adj" fmla="val 9539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sp>
          <p:nvSpPr>
            <p:cNvPr id="8240" name="AutoShape 14"/>
            <p:cNvSpPr>
              <a:spLocks noChangeArrowheads="1"/>
            </p:cNvSpPr>
            <p:nvPr/>
          </p:nvSpPr>
          <p:spPr bwMode="auto">
            <a:xfrm rot="16200000" flipH="1">
              <a:off x="2341" y="1889"/>
              <a:ext cx="461" cy="271"/>
            </a:xfrm>
            <a:prstGeom prst="parallelogram">
              <a:avLst>
                <a:gd name="adj" fmla="val 56704"/>
              </a:avLst>
            </a:prstGeom>
            <a:solidFill>
              <a:schemeClr val="accent1">
                <a:lumMod val="50000"/>
              </a:schemeClr>
            </a:solidFill>
            <a:ln w="6350">
              <a:solidFill>
                <a:schemeClr val="bg2"/>
              </a:solidFill>
              <a:miter lim="800000"/>
              <a:headEnd/>
              <a:tailEnd/>
            </a:ln>
          </p:spPr>
          <p:txBody>
            <a:bodyPr wrap="none" anchor="ctr"/>
            <a:lstStyle/>
            <a:p>
              <a:pPr>
                <a:defRPr/>
              </a:pPr>
              <a:endParaRPr lang="en-US"/>
            </a:p>
          </p:txBody>
        </p:sp>
        <p:sp>
          <p:nvSpPr>
            <p:cNvPr id="10292" name="AutoShape 15"/>
            <p:cNvSpPr>
              <a:spLocks noChangeArrowheads="1"/>
            </p:cNvSpPr>
            <p:nvPr/>
          </p:nvSpPr>
          <p:spPr bwMode="auto">
            <a:xfrm rot="16200000" flipH="1">
              <a:off x="2541" y="2166"/>
              <a:ext cx="69" cy="40"/>
            </a:xfrm>
            <a:prstGeom prst="parallelogram">
              <a:avLst>
                <a:gd name="adj" fmla="val 57500"/>
              </a:avLst>
            </a:prstGeom>
            <a:solidFill>
              <a:schemeClr val="tx2"/>
            </a:solidFill>
            <a:ln w="6350">
              <a:solidFill>
                <a:schemeClr val="bg2"/>
              </a:solidFill>
              <a:miter lim="800000"/>
              <a:headEnd/>
              <a:tailEnd/>
            </a:ln>
          </p:spPr>
          <p:txBody>
            <a:bodyPr wrap="none" anchor="ctr"/>
            <a:lstStyle/>
            <a:p>
              <a:endParaRPr lang="en-US"/>
            </a:p>
          </p:txBody>
        </p:sp>
      </p:grpSp>
      <p:sp>
        <p:nvSpPr>
          <p:cNvPr id="203792" name="Oval 16"/>
          <p:cNvSpPr>
            <a:spLocks noChangeArrowheads="1"/>
          </p:cNvSpPr>
          <p:nvPr/>
        </p:nvSpPr>
        <p:spPr bwMode="auto">
          <a:xfrm>
            <a:off x="3124200" y="3962400"/>
            <a:ext cx="685800" cy="642938"/>
          </a:xfrm>
          <a:prstGeom prst="ellipse">
            <a:avLst/>
          </a:prstGeom>
          <a:gradFill rotWithShape="1">
            <a:gsLst>
              <a:gs pos="0">
                <a:srgbClr val="FF3300">
                  <a:alpha val="79999"/>
                </a:srgbClr>
              </a:gs>
              <a:gs pos="100000">
                <a:srgbClr val="FFFFFF">
                  <a:alpha val="0"/>
                </a:srgbClr>
              </a:gs>
            </a:gsLst>
            <a:path path="shape">
              <a:fillToRect l="50000" t="50000" r="50000" b="50000"/>
            </a:path>
          </a:gradFill>
          <a:ln w="3175">
            <a:noFill/>
            <a:round/>
            <a:headEnd/>
            <a:tailEnd/>
          </a:ln>
        </p:spPr>
        <p:txBody>
          <a:bodyPr wrap="none" anchor="ctr"/>
          <a:lstStyle/>
          <a:p>
            <a:endParaRPr lang="en-US"/>
          </a:p>
        </p:txBody>
      </p:sp>
      <p:grpSp>
        <p:nvGrpSpPr>
          <p:cNvPr id="3" name="Group 49"/>
          <p:cNvGrpSpPr>
            <a:grpSpLocks/>
          </p:cNvGrpSpPr>
          <p:nvPr/>
        </p:nvGrpSpPr>
        <p:grpSpPr bwMode="auto">
          <a:xfrm>
            <a:off x="1914525" y="5878513"/>
            <a:ext cx="714375" cy="484187"/>
            <a:chOff x="3096" y="2052"/>
            <a:chExt cx="450" cy="305"/>
          </a:xfrm>
        </p:grpSpPr>
        <p:sp>
          <p:nvSpPr>
            <p:cNvPr id="203826" name="Oval 50"/>
            <p:cNvSpPr>
              <a:spLocks noChangeArrowheads="1"/>
            </p:cNvSpPr>
            <p:nvPr/>
          </p:nvSpPr>
          <p:spPr bwMode="auto">
            <a:xfrm rot="1800000" flipH="1">
              <a:off x="3096" y="2052"/>
              <a:ext cx="138" cy="184"/>
            </a:xfrm>
            <a:prstGeom prst="ellipse">
              <a:avLst/>
            </a:prstGeom>
            <a:gradFill rotWithShape="1">
              <a:gsLst>
                <a:gs pos="0">
                  <a:schemeClr val="bg1"/>
                </a:gs>
                <a:gs pos="50000">
                  <a:schemeClr val="bg1">
                    <a:gamma/>
                    <a:shade val="46275"/>
                    <a:invGamma/>
                  </a:schemeClr>
                </a:gs>
                <a:gs pos="100000">
                  <a:schemeClr val="bg1"/>
                </a:gs>
              </a:gsLst>
              <a:lin ang="0" scaled="1"/>
            </a:gradFill>
            <a:ln w="3175">
              <a:solidFill>
                <a:schemeClr val="bg2"/>
              </a:solidFill>
              <a:round/>
              <a:headEnd/>
              <a:tailEnd/>
            </a:ln>
            <a:effectLst/>
          </p:spPr>
          <p:txBody>
            <a:bodyPr wrap="none" anchor="ctr"/>
            <a:lstStyle/>
            <a:p>
              <a:pPr>
                <a:defRPr/>
              </a:pPr>
              <a:endParaRPr lang="en-US"/>
            </a:p>
          </p:txBody>
        </p:sp>
        <p:sp>
          <p:nvSpPr>
            <p:cNvPr id="203827" name="Oval 51"/>
            <p:cNvSpPr>
              <a:spLocks noChangeArrowheads="1"/>
            </p:cNvSpPr>
            <p:nvPr/>
          </p:nvSpPr>
          <p:spPr bwMode="auto">
            <a:xfrm rot="1800000" flipH="1">
              <a:off x="3120" y="2064"/>
              <a:ext cx="138" cy="184"/>
            </a:xfrm>
            <a:prstGeom prst="ellipse">
              <a:avLst/>
            </a:prstGeom>
            <a:gradFill rotWithShape="1">
              <a:gsLst>
                <a:gs pos="0">
                  <a:schemeClr val="bg1"/>
                </a:gs>
                <a:gs pos="100000">
                  <a:schemeClr val="bg1">
                    <a:gamma/>
                    <a:shade val="46275"/>
                    <a:invGamma/>
                  </a:schemeClr>
                </a:gs>
              </a:gsLst>
              <a:path path="shape">
                <a:fillToRect l="50000" t="50000" r="50000" b="50000"/>
              </a:path>
            </a:gradFill>
            <a:ln w="3175">
              <a:solidFill>
                <a:schemeClr val="bg2"/>
              </a:solidFill>
              <a:round/>
              <a:headEnd/>
              <a:tailEnd/>
            </a:ln>
            <a:effectLst/>
          </p:spPr>
          <p:txBody>
            <a:bodyPr wrap="none" anchor="ctr"/>
            <a:lstStyle/>
            <a:p>
              <a:pPr>
                <a:defRPr/>
              </a:pPr>
              <a:endParaRPr lang="en-US"/>
            </a:p>
          </p:txBody>
        </p:sp>
        <p:sp>
          <p:nvSpPr>
            <p:cNvPr id="203828" name="AutoShape 52"/>
            <p:cNvSpPr>
              <a:spLocks noChangeArrowheads="1"/>
            </p:cNvSpPr>
            <p:nvPr/>
          </p:nvSpPr>
          <p:spPr bwMode="auto">
            <a:xfrm rot="7200000">
              <a:off x="3302" y="2062"/>
              <a:ext cx="104" cy="384"/>
            </a:xfrm>
            <a:prstGeom prst="can">
              <a:avLst>
                <a:gd name="adj" fmla="val 69231"/>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175">
              <a:solidFill>
                <a:schemeClr val="bg2"/>
              </a:solidFill>
              <a:round/>
              <a:headEnd/>
              <a:tailEnd/>
            </a:ln>
            <a:effectLst/>
          </p:spPr>
          <p:txBody>
            <a:bodyPr wrap="none" anchor="ctr"/>
            <a:lstStyle/>
            <a:p>
              <a:pPr>
                <a:defRPr/>
              </a:pPr>
              <a:endParaRPr lang="en-US"/>
            </a:p>
          </p:txBody>
        </p:sp>
        <p:sp>
          <p:nvSpPr>
            <p:cNvPr id="10288" name="Arc 53"/>
            <p:cNvSpPr>
              <a:spLocks/>
            </p:cNvSpPr>
            <p:nvPr/>
          </p:nvSpPr>
          <p:spPr bwMode="auto">
            <a:xfrm rot="1800000" flipH="1">
              <a:off x="3422" y="2253"/>
              <a:ext cx="40" cy="104"/>
            </a:xfrm>
            <a:custGeom>
              <a:avLst/>
              <a:gdLst>
                <a:gd name="T0" fmla="*/ 0 w 21600"/>
                <a:gd name="T1" fmla="*/ 0 h 43111"/>
                <a:gd name="T2" fmla="*/ 0 w 21600"/>
                <a:gd name="T3" fmla="*/ 0 h 43111"/>
                <a:gd name="T4" fmla="*/ 0 w 21600"/>
                <a:gd name="T5" fmla="*/ 0 h 43111"/>
                <a:gd name="T6" fmla="*/ 0 60000 65536"/>
                <a:gd name="T7" fmla="*/ 0 60000 65536"/>
                <a:gd name="T8" fmla="*/ 0 60000 65536"/>
                <a:gd name="T9" fmla="*/ 0 w 21600"/>
                <a:gd name="T10" fmla="*/ 0 h 43111"/>
                <a:gd name="T11" fmla="*/ 21600 w 21600"/>
                <a:gd name="T12" fmla="*/ 43111 h 43111"/>
              </a:gdLst>
              <a:ahLst/>
              <a:cxnLst>
                <a:cxn ang="T6">
                  <a:pos x="T0" y="T1"/>
                </a:cxn>
                <a:cxn ang="T7">
                  <a:pos x="T2" y="T3"/>
                </a:cxn>
                <a:cxn ang="T8">
                  <a:pos x="T4" y="T5"/>
                </a:cxn>
              </a:cxnLst>
              <a:rect l="T9" t="T10" r="T11" b="T12"/>
              <a:pathLst>
                <a:path w="21600" h="43111" fill="none" extrusionOk="0">
                  <a:moveTo>
                    <a:pt x="-1" y="0"/>
                  </a:moveTo>
                  <a:cubicBezTo>
                    <a:pt x="11929" y="0"/>
                    <a:pt x="21600" y="9670"/>
                    <a:pt x="21600" y="21600"/>
                  </a:cubicBezTo>
                  <a:cubicBezTo>
                    <a:pt x="21600" y="32769"/>
                    <a:pt x="13084" y="42096"/>
                    <a:pt x="1960" y="43110"/>
                  </a:cubicBezTo>
                </a:path>
                <a:path w="21600" h="43111" stroke="0" extrusionOk="0">
                  <a:moveTo>
                    <a:pt x="-1" y="0"/>
                  </a:moveTo>
                  <a:cubicBezTo>
                    <a:pt x="11929" y="0"/>
                    <a:pt x="21600" y="9670"/>
                    <a:pt x="21600" y="21600"/>
                  </a:cubicBezTo>
                  <a:cubicBezTo>
                    <a:pt x="21600" y="32769"/>
                    <a:pt x="13084" y="42096"/>
                    <a:pt x="1960" y="43110"/>
                  </a:cubicBezTo>
                  <a:lnTo>
                    <a:pt x="0" y="21600"/>
                  </a:lnTo>
                  <a:close/>
                </a:path>
              </a:pathLst>
            </a:custGeom>
            <a:noFill/>
            <a:ln w="3175">
              <a:solidFill>
                <a:schemeClr val="bg2"/>
              </a:solidFill>
              <a:round/>
              <a:headEnd/>
              <a:tailEnd/>
            </a:ln>
          </p:spPr>
          <p:txBody>
            <a:bodyPr wrap="none" anchor="ctr"/>
            <a:lstStyle/>
            <a:p>
              <a:endParaRPr lang="en-US"/>
            </a:p>
          </p:txBody>
        </p:sp>
      </p:grpSp>
      <p:grpSp>
        <p:nvGrpSpPr>
          <p:cNvPr id="4" name="Group 54"/>
          <p:cNvGrpSpPr>
            <a:grpSpLocks/>
          </p:cNvGrpSpPr>
          <p:nvPr/>
        </p:nvGrpSpPr>
        <p:grpSpPr bwMode="auto">
          <a:xfrm rot="977995">
            <a:off x="2124075" y="6049963"/>
            <a:ext cx="990600" cy="838200"/>
            <a:chOff x="2304" y="1440"/>
            <a:chExt cx="672" cy="576"/>
          </a:xfrm>
        </p:grpSpPr>
        <p:sp>
          <p:nvSpPr>
            <p:cNvPr id="10275" name="Freeform 55"/>
            <p:cNvSpPr>
              <a:spLocks/>
            </p:cNvSpPr>
            <p:nvPr/>
          </p:nvSpPr>
          <p:spPr bwMode="auto">
            <a:xfrm rot="-487818">
              <a:off x="2304" y="1440"/>
              <a:ext cx="575" cy="536"/>
            </a:xfrm>
            <a:custGeom>
              <a:avLst/>
              <a:gdLst>
                <a:gd name="T0" fmla="*/ 38 w 648"/>
                <a:gd name="T1" fmla="*/ 28 h 631"/>
                <a:gd name="T2" fmla="*/ 31 w 648"/>
                <a:gd name="T3" fmla="*/ 26 h 631"/>
                <a:gd name="T4" fmla="*/ 25 w 648"/>
                <a:gd name="T5" fmla="*/ 24 h 631"/>
                <a:gd name="T6" fmla="*/ 17 w 648"/>
                <a:gd name="T7" fmla="*/ 20 h 631"/>
                <a:gd name="T8" fmla="*/ 10 w 648"/>
                <a:gd name="T9" fmla="*/ 20 h 631"/>
                <a:gd name="T10" fmla="*/ 12 w 648"/>
                <a:gd name="T11" fmla="*/ 24 h 631"/>
                <a:gd name="T12" fmla="*/ 18 w 648"/>
                <a:gd name="T13" fmla="*/ 30 h 631"/>
                <a:gd name="T14" fmla="*/ 26 w 648"/>
                <a:gd name="T15" fmla="*/ 33 h 631"/>
                <a:gd name="T16" fmla="*/ 40 w 648"/>
                <a:gd name="T17" fmla="*/ 39 h 631"/>
                <a:gd name="T18" fmla="*/ 50 w 648"/>
                <a:gd name="T19" fmla="*/ 41 h 631"/>
                <a:gd name="T20" fmla="*/ 53 w 648"/>
                <a:gd name="T21" fmla="*/ 42 h 631"/>
                <a:gd name="T22" fmla="*/ 60 w 648"/>
                <a:gd name="T23" fmla="*/ 43 h 631"/>
                <a:gd name="T24" fmla="*/ 66 w 648"/>
                <a:gd name="T25" fmla="*/ 46 h 631"/>
                <a:gd name="T26" fmla="*/ 72 w 648"/>
                <a:gd name="T27" fmla="*/ 49 h 631"/>
                <a:gd name="T28" fmla="*/ 75 w 648"/>
                <a:gd name="T29" fmla="*/ 51 h 631"/>
                <a:gd name="T30" fmla="*/ 82 w 648"/>
                <a:gd name="T31" fmla="*/ 54 h 631"/>
                <a:gd name="T32" fmla="*/ 84 w 648"/>
                <a:gd name="T33" fmla="*/ 54 h 631"/>
                <a:gd name="T34" fmla="*/ 87 w 648"/>
                <a:gd name="T35" fmla="*/ 49 h 631"/>
                <a:gd name="T36" fmla="*/ 94 w 648"/>
                <a:gd name="T37" fmla="*/ 46 h 631"/>
                <a:gd name="T38" fmla="*/ 102 w 648"/>
                <a:gd name="T39" fmla="*/ 41 h 631"/>
                <a:gd name="T40" fmla="*/ 105 w 648"/>
                <a:gd name="T41" fmla="*/ 38 h 631"/>
                <a:gd name="T42" fmla="*/ 102 w 648"/>
                <a:gd name="T43" fmla="*/ 36 h 631"/>
                <a:gd name="T44" fmla="*/ 96 w 648"/>
                <a:gd name="T45" fmla="*/ 34 h 631"/>
                <a:gd name="T46" fmla="*/ 93 w 648"/>
                <a:gd name="T47" fmla="*/ 31 h 631"/>
                <a:gd name="T48" fmla="*/ 87 w 648"/>
                <a:gd name="T49" fmla="*/ 22 h 631"/>
                <a:gd name="T50" fmla="*/ 82 w 648"/>
                <a:gd name="T51" fmla="*/ 15 h 631"/>
                <a:gd name="T52" fmla="*/ 77 w 648"/>
                <a:gd name="T53" fmla="*/ 12 h 631"/>
                <a:gd name="T54" fmla="*/ 75 w 648"/>
                <a:gd name="T55" fmla="*/ 7 h 631"/>
                <a:gd name="T56" fmla="*/ 72 w 648"/>
                <a:gd name="T57" fmla="*/ 6 h 631"/>
                <a:gd name="T58" fmla="*/ 66 w 648"/>
                <a:gd name="T59" fmla="*/ 3 h 631"/>
                <a:gd name="T60" fmla="*/ 59 w 648"/>
                <a:gd name="T61" fmla="*/ 3 h 631"/>
                <a:gd name="T62" fmla="*/ 51 w 648"/>
                <a:gd name="T63" fmla="*/ 3 h 631"/>
                <a:gd name="T64" fmla="*/ 41 w 648"/>
                <a:gd name="T65" fmla="*/ 3 h 631"/>
                <a:gd name="T66" fmla="*/ 35 w 648"/>
                <a:gd name="T67" fmla="*/ 3 h 631"/>
                <a:gd name="T68" fmla="*/ 28 w 648"/>
                <a:gd name="T69" fmla="*/ 3 h 631"/>
                <a:gd name="T70" fmla="*/ 22 w 648"/>
                <a:gd name="T71" fmla="*/ 3 h 631"/>
                <a:gd name="T72" fmla="*/ 13 w 648"/>
                <a:gd name="T73" fmla="*/ 3 h 631"/>
                <a:gd name="T74" fmla="*/ 5 w 648"/>
                <a:gd name="T75" fmla="*/ 7 h 631"/>
                <a:gd name="T76" fmla="*/ 3 w 648"/>
                <a:gd name="T77" fmla="*/ 9 h 631"/>
                <a:gd name="T78" fmla="*/ 4 w 648"/>
                <a:gd name="T79" fmla="*/ 12 h 631"/>
                <a:gd name="T80" fmla="*/ 8 w 648"/>
                <a:gd name="T81" fmla="*/ 12 h 631"/>
                <a:gd name="T82" fmla="*/ 12 w 648"/>
                <a:gd name="T83" fmla="*/ 10 h 631"/>
                <a:gd name="T84" fmla="*/ 21 w 648"/>
                <a:gd name="T85" fmla="*/ 8 h 631"/>
                <a:gd name="T86" fmla="*/ 30 w 648"/>
                <a:gd name="T87" fmla="*/ 8 h 631"/>
                <a:gd name="T88" fmla="*/ 35 w 648"/>
                <a:gd name="T89" fmla="*/ 9 h 631"/>
                <a:gd name="T90" fmla="*/ 40 w 648"/>
                <a:gd name="T91" fmla="*/ 12 h 631"/>
                <a:gd name="T92" fmla="*/ 45 w 648"/>
                <a:gd name="T93" fmla="*/ 13 h 631"/>
                <a:gd name="T94" fmla="*/ 46 w 648"/>
                <a:gd name="T95" fmla="*/ 16 h 631"/>
                <a:gd name="T96" fmla="*/ 50 w 648"/>
                <a:gd name="T97" fmla="*/ 19 h 631"/>
                <a:gd name="T98" fmla="*/ 49 w 648"/>
                <a:gd name="T99" fmla="*/ 22 h 631"/>
                <a:gd name="T100" fmla="*/ 42 w 648"/>
                <a:gd name="T101" fmla="*/ 26 h 63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8"/>
                <a:gd name="T154" fmla="*/ 0 h 631"/>
                <a:gd name="T155" fmla="*/ 648 w 648"/>
                <a:gd name="T156" fmla="*/ 631 h 63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8" h="631">
                  <a:moveTo>
                    <a:pt x="255" y="310"/>
                  </a:moveTo>
                  <a:lnTo>
                    <a:pt x="231" y="317"/>
                  </a:lnTo>
                  <a:lnTo>
                    <a:pt x="214" y="314"/>
                  </a:lnTo>
                  <a:lnTo>
                    <a:pt x="189" y="301"/>
                  </a:lnTo>
                  <a:lnTo>
                    <a:pt x="162" y="296"/>
                  </a:lnTo>
                  <a:lnTo>
                    <a:pt x="148" y="277"/>
                  </a:lnTo>
                  <a:lnTo>
                    <a:pt x="125" y="247"/>
                  </a:lnTo>
                  <a:lnTo>
                    <a:pt x="100" y="233"/>
                  </a:lnTo>
                  <a:lnTo>
                    <a:pt x="76" y="228"/>
                  </a:lnTo>
                  <a:lnTo>
                    <a:pt x="59" y="233"/>
                  </a:lnTo>
                  <a:lnTo>
                    <a:pt x="66" y="251"/>
                  </a:lnTo>
                  <a:lnTo>
                    <a:pt x="76" y="275"/>
                  </a:lnTo>
                  <a:lnTo>
                    <a:pt x="94" y="312"/>
                  </a:lnTo>
                  <a:lnTo>
                    <a:pt x="106" y="342"/>
                  </a:lnTo>
                  <a:lnTo>
                    <a:pt x="136" y="366"/>
                  </a:lnTo>
                  <a:lnTo>
                    <a:pt x="159" y="387"/>
                  </a:lnTo>
                  <a:lnTo>
                    <a:pt x="177" y="403"/>
                  </a:lnTo>
                  <a:lnTo>
                    <a:pt x="236" y="448"/>
                  </a:lnTo>
                  <a:lnTo>
                    <a:pt x="265" y="460"/>
                  </a:lnTo>
                  <a:lnTo>
                    <a:pt x="295" y="475"/>
                  </a:lnTo>
                  <a:lnTo>
                    <a:pt x="311" y="481"/>
                  </a:lnTo>
                  <a:lnTo>
                    <a:pt x="327" y="493"/>
                  </a:lnTo>
                  <a:lnTo>
                    <a:pt x="349" y="503"/>
                  </a:lnTo>
                  <a:lnTo>
                    <a:pt x="365" y="511"/>
                  </a:lnTo>
                  <a:lnTo>
                    <a:pt x="382" y="519"/>
                  </a:lnTo>
                  <a:lnTo>
                    <a:pt x="393" y="530"/>
                  </a:lnTo>
                  <a:lnTo>
                    <a:pt x="412" y="543"/>
                  </a:lnTo>
                  <a:lnTo>
                    <a:pt x="431" y="566"/>
                  </a:lnTo>
                  <a:lnTo>
                    <a:pt x="445" y="583"/>
                  </a:lnTo>
                  <a:lnTo>
                    <a:pt x="457" y="599"/>
                  </a:lnTo>
                  <a:lnTo>
                    <a:pt x="472" y="612"/>
                  </a:lnTo>
                  <a:lnTo>
                    <a:pt x="490" y="624"/>
                  </a:lnTo>
                  <a:lnTo>
                    <a:pt x="500" y="631"/>
                  </a:lnTo>
                  <a:lnTo>
                    <a:pt x="505" y="614"/>
                  </a:lnTo>
                  <a:lnTo>
                    <a:pt x="510" y="597"/>
                  </a:lnTo>
                  <a:lnTo>
                    <a:pt x="523" y="568"/>
                  </a:lnTo>
                  <a:lnTo>
                    <a:pt x="553" y="539"/>
                  </a:lnTo>
                  <a:lnTo>
                    <a:pt x="568" y="522"/>
                  </a:lnTo>
                  <a:lnTo>
                    <a:pt x="596" y="489"/>
                  </a:lnTo>
                  <a:lnTo>
                    <a:pt x="611" y="469"/>
                  </a:lnTo>
                  <a:lnTo>
                    <a:pt x="626" y="451"/>
                  </a:lnTo>
                  <a:lnTo>
                    <a:pt x="631" y="437"/>
                  </a:lnTo>
                  <a:lnTo>
                    <a:pt x="648" y="435"/>
                  </a:lnTo>
                  <a:lnTo>
                    <a:pt x="610" y="409"/>
                  </a:lnTo>
                  <a:lnTo>
                    <a:pt x="597" y="398"/>
                  </a:lnTo>
                  <a:lnTo>
                    <a:pt x="576" y="388"/>
                  </a:lnTo>
                  <a:lnTo>
                    <a:pt x="565" y="379"/>
                  </a:lnTo>
                  <a:lnTo>
                    <a:pt x="557" y="370"/>
                  </a:lnTo>
                  <a:lnTo>
                    <a:pt x="549" y="343"/>
                  </a:lnTo>
                  <a:lnTo>
                    <a:pt x="521" y="260"/>
                  </a:lnTo>
                  <a:lnTo>
                    <a:pt x="507" y="216"/>
                  </a:lnTo>
                  <a:lnTo>
                    <a:pt x="491" y="178"/>
                  </a:lnTo>
                  <a:lnTo>
                    <a:pt x="478" y="158"/>
                  </a:lnTo>
                  <a:lnTo>
                    <a:pt x="466" y="134"/>
                  </a:lnTo>
                  <a:lnTo>
                    <a:pt x="458" y="112"/>
                  </a:lnTo>
                  <a:lnTo>
                    <a:pt x="450" y="88"/>
                  </a:lnTo>
                  <a:lnTo>
                    <a:pt x="442" y="74"/>
                  </a:lnTo>
                  <a:lnTo>
                    <a:pt x="428" y="66"/>
                  </a:lnTo>
                  <a:lnTo>
                    <a:pt x="404" y="58"/>
                  </a:lnTo>
                  <a:lnTo>
                    <a:pt x="390" y="46"/>
                  </a:lnTo>
                  <a:lnTo>
                    <a:pt x="374" y="32"/>
                  </a:lnTo>
                  <a:lnTo>
                    <a:pt x="350" y="28"/>
                  </a:lnTo>
                  <a:lnTo>
                    <a:pt x="320" y="28"/>
                  </a:lnTo>
                  <a:lnTo>
                    <a:pt x="298" y="20"/>
                  </a:lnTo>
                  <a:lnTo>
                    <a:pt x="266" y="14"/>
                  </a:lnTo>
                  <a:lnTo>
                    <a:pt x="247" y="6"/>
                  </a:lnTo>
                  <a:lnTo>
                    <a:pt x="234" y="0"/>
                  </a:lnTo>
                  <a:lnTo>
                    <a:pt x="208" y="5"/>
                  </a:lnTo>
                  <a:lnTo>
                    <a:pt x="184" y="9"/>
                  </a:lnTo>
                  <a:lnTo>
                    <a:pt x="163" y="12"/>
                  </a:lnTo>
                  <a:lnTo>
                    <a:pt x="150" y="14"/>
                  </a:lnTo>
                  <a:lnTo>
                    <a:pt x="133" y="20"/>
                  </a:lnTo>
                  <a:lnTo>
                    <a:pt x="117" y="26"/>
                  </a:lnTo>
                  <a:lnTo>
                    <a:pt x="78" y="38"/>
                  </a:lnTo>
                  <a:lnTo>
                    <a:pt x="55" y="57"/>
                  </a:lnTo>
                  <a:lnTo>
                    <a:pt x="33" y="77"/>
                  </a:lnTo>
                  <a:lnTo>
                    <a:pt x="16" y="93"/>
                  </a:lnTo>
                  <a:lnTo>
                    <a:pt x="3" y="108"/>
                  </a:lnTo>
                  <a:lnTo>
                    <a:pt x="0" y="120"/>
                  </a:lnTo>
                  <a:lnTo>
                    <a:pt x="7" y="131"/>
                  </a:lnTo>
                  <a:lnTo>
                    <a:pt x="28" y="137"/>
                  </a:lnTo>
                  <a:lnTo>
                    <a:pt x="46" y="134"/>
                  </a:lnTo>
                  <a:lnTo>
                    <a:pt x="60" y="128"/>
                  </a:lnTo>
                  <a:lnTo>
                    <a:pt x="76" y="117"/>
                  </a:lnTo>
                  <a:lnTo>
                    <a:pt x="91" y="104"/>
                  </a:lnTo>
                  <a:lnTo>
                    <a:pt x="126" y="102"/>
                  </a:lnTo>
                  <a:lnTo>
                    <a:pt x="160" y="101"/>
                  </a:lnTo>
                  <a:lnTo>
                    <a:pt x="180" y="96"/>
                  </a:lnTo>
                  <a:lnTo>
                    <a:pt x="195" y="95"/>
                  </a:lnTo>
                  <a:lnTo>
                    <a:pt x="207" y="107"/>
                  </a:lnTo>
                  <a:lnTo>
                    <a:pt x="222" y="117"/>
                  </a:lnTo>
                  <a:lnTo>
                    <a:pt x="240" y="131"/>
                  </a:lnTo>
                  <a:lnTo>
                    <a:pt x="255" y="138"/>
                  </a:lnTo>
                  <a:lnTo>
                    <a:pt x="267" y="153"/>
                  </a:lnTo>
                  <a:lnTo>
                    <a:pt x="273" y="165"/>
                  </a:lnTo>
                  <a:lnTo>
                    <a:pt x="283" y="186"/>
                  </a:lnTo>
                  <a:lnTo>
                    <a:pt x="288" y="207"/>
                  </a:lnTo>
                  <a:lnTo>
                    <a:pt x="294" y="224"/>
                  </a:lnTo>
                  <a:lnTo>
                    <a:pt x="293" y="238"/>
                  </a:lnTo>
                  <a:lnTo>
                    <a:pt x="293" y="259"/>
                  </a:lnTo>
                  <a:lnTo>
                    <a:pt x="287" y="286"/>
                  </a:lnTo>
                  <a:lnTo>
                    <a:pt x="255" y="310"/>
                  </a:lnTo>
                  <a:close/>
                </a:path>
              </a:pathLst>
            </a:custGeom>
            <a:solidFill>
              <a:srgbClr val="FFBFBF"/>
            </a:solidFill>
            <a:ln w="9525">
              <a:solidFill>
                <a:srgbClr val="000000"/>
              </a:solidFill>
              <a:round/>
              <a:headEnd/>
              <a:tailEnd/>
            </a:ln>
          </p:spPr>
          <p:txBody>
            <a:bodyPr/>
            <a:lstStyle/>
            <a:p>
              <a:endParaRPr lang="en-US"/>
            </a:p>
          </p:txBody>
        </p:sp>
        <p:sp>
          <p:nvSpPr>
            <p:cNvPr id="10276" name="Freeform 56"/>
            <p:cNvSpPr>
              <a:spLocks/>
            </p:cNvSpPr>
            <p:nvPr/>
          </p:nvSpPr>
          <p:spPr bwMode="auto">
            <a:xfrm>
              <a:off x="2474" y="1453"/>
              <a:ext cx="103" cy="46"/>
            </a:xfrm>
            <a:custGeom>
              <a:avLst/>
              <a:gdLst>
                <a:gd name="T0" fmla="*/ 0 w 138"/>
                <a:gd name="T1" fmla="*/ 0 h 66"/>
                <a:gd name="T2" fmla="*/ 1 w 138"/>
                <a:gd name="T3" fmla="*/ 1 h 66"/>
                <a:gd name="T4" fmla="*/ 1 w 138"/>
                <a:gd name="T5" fmla="*/ 1 h 66"/>
                <a:gd name="T6" fmla="*/ 0 60000 65536"/>
                <a:gd name="T7" fmla="*/ 0 60000 65536"/>
                <a:gd name="T8" fmla="*/ 0 60000 65536"/>
                <a:gd name="T9" fmla="*/ 0 w 138"/>
                <a:gd name="T10" fmla="*/ 0 h 66"/>
                <a:gd name="T11" fmla="*/ 138 w 138"/>
                <a:gd name="T12" fmla="*/ 66 h 66"/>
              </a:gdLst>
              <a:ahLst/>
              <a:cxnLst>
                <a:cxn ang="T6">
                  <a:pos x="T0" y="T1"/>
                </a:cxn>
                <a:cxn ang="T7">
                  <a:pos x="T2" y="T3"/>
                </a:cxn>
                <a:cxn ang="T8">
                  <a:pos x="T4" y="T5"/>
                </a:cxn>
              </a:cxnLst>
              <a:rect l="T9" t="T10" r="T11" b="T12"/>
              <a:pathLst>
                <a:path w="138" h="66">
                  <a:moveTo>
                    <a:pt x="0" y="0"/>
                  </a:moveTo>
                  <a:lnTo>
                    <a:pt x="66" y="27"/>
                  </a:lnTo>
                  <a:lnTo>
                    <a:pt x="138" y="66"/>
                  </a:lnTo>
                </a:path>
              </a:pathLst>
            </a:custGeom>
            <a:noFill/>
            <a:ln w="9525">
              <a:solidFill>
                <a:srgbClr val="000000"/>
              </a:solidFill>
              <a:round/>
              <a:headEnd/>
              <a:tailEnd/>
            </a:ln>
          </p:spPr>
          <p:txBody>
            <a:bodyPr/>
            <a:lstStyle/>
            <a:p>
              <a:endParaRPr lang="en-US"/>
            </a:p>
          </p:txBody>
        </p:sp>
        <p:sp>
          <p:nvSpPr>
            <p:cNvPr id="10277" name="Freeform 57"/>
            <p:cNvSpPr>
              <a:spLocks/>
            </p:cNvSpPr>
            <p:nvPr/>
          </p:nvSpPr>
          <p:spPr bwMode="auto">
            <a:xfrm rot="-1242821">
              <a:off x="2365" y="1664"/>
              <a:ext cx="15" cy="48"/>
            </a:xfrm>
            <a:custGeom>
              <a:avLst/>
              <a:gdLst>
                <a:gd name="T0" fmla="*/ 0 w 70"/>
                <a:gd name="T1" fmla="*/ 0 h 169"/>
                <a:gd name="T2" fmla="*/ 0 w 70"/>
                <a:gd name="T3" fmla="*/ 0 h 169"/>
                <a:gd name="T4" fmla="*/ 0 w 70"/>
                <a:gd name="T5" fmla="*/ 0 h 169"/>
                <a:gd name="T6" fmla="*/ 0 w 70"/>
                <a:gd name="T7" fmla="*/ 0 h 169"/>
                <a:gd name="T8" fmla="*/ 0 w 70"/>
                <a:gd name="T9" fmla="*/ 0 h 169"/>
                <a:gd name="T10" fmla="*/ 0 w 70"/>
                <a:gd name="T11" fmla="*/ 0 h 169"/>
                <a:gd name="T12" fmla="*/ 0 w 70"/>
                <a:gd name="T13" fmla="*/ 0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p:spPr>
          <p:txBody>
            <a:bodyPr/>
            <a:lstStyle/>
            <a:p>
              <a:endParaRPr lang="en-US"/>
            </a:p>
          </p:txBody>
        </p:sp>
        <p:sp>
          <p:nvSpPr>
            <p:cNvPr id="10278" name="Freeform 58"/>
            <p:cNvSpPr>
              <a:spLocks/>
            </p:cNvSpPr>
            <p:nvPr/>
          </p:nvSpPr>
          <p:spPr bwMode="auto">
            <a:xfrm rot="-832342">
              <a:off x="2439" y="1511"/>
              <a:ext cx="12" cy="29"/>
            </a:xfrm>
            <a:custGeom>
              <a:avLst/>
              <a:gdLst>
                <a:gd name="T0" fmla="*/ 0 w 50"/>
                <a:gd name="T1" fmla="*/ 0 h 93"/>
                <a:gd name="T2" fmla="*/ 0 w 50"/>
                <a:gd name="T3" fmla="*/ 0 h 93"/>
                <a:gd name="T4" fmla="*/ 0 w 50"/>
                <a:gd name="T5" fmla="*/ 0 h 93"/>
                <a:gd name="T6" fmla="*/ 0 w 50"/>
                <a:gd name="T7" fmla="*/ 0 h 93"/>
                <a:gd name="T8" fmla="*/ 0 w 50"/>
                <a:gd name="T9" fmla="*/ 0 h 93"/>
                <a:gd name="T10" fmla="*/ 0 60000 65536"/>
                <a:gd name="T11" fmla="*/ 0 60000 65536"/>
                <a:gd name="T12" fmla="*/ 0 60000 65536"/>
                <a:gd name="T13" fmla="*/ 0 60000 65536"/>
                <a:gd name="T14" fmla="*/ 0 60000 65536"/>
                <a:gd name="T15" fmla="*/ 0 w 50"/>
                <a:gd name="T16" fmla="*/ 0 h 93"/>
                <a:gd name="T17" fmla="*/ 50 w 50"/>
                <a:gd name="T18" fmla="*/ 93 h 93"/>
              </a:gdLst>
              <a:ahLst/>
              <a:cxnLst>
                <a:cxn ang="T10">
                  <a:pos x="T0" y="T1"/>
                </a:cxn>
                <a:cxn ang="T11">
                  <a:pos x="T2" y="T3"/>
                </a:cxn>
                <a:cxn ang="T12">
                  <a:pos x="T4" y="T5"/>
                </a:cxn>
                <a:cxn ang="T13">
                  <a:pos x="T6" y="T7"/>
                </a:cxn>
                <a:cxn ang="T14">
                  <a:pos x="T8" y="T9"/>
                </a:cxn>
              </a:cxnLst>
              <a:rect l="T15" t="T16" r="T17" b="T18"/>
              <a:pathLst>
                <a:path w="50" h="93">
                  <a:moveTo>
                    <a:pt x="0" y="0"/>
                  </a:moveTo>
                  <a:lnTo>
                    <a:pt x="0" y="32"/>
                  </a:lnTo>
                  <a:lnTo>
                    <a:pt x="6" y="57"/>
                  </a:lnTo>
                  <a:lnTo>
                    <a:pt x="25" y="82"/>
                  </a:lnTo>
                  <a:lnTo>
                    <a:pt x="50" y="93"/>
                  </a:lnTo>
                </a:path>
              </a:pathLst>
            </a:custGeom>
            <a:noFill/>
            <a:ln w="9525">
              <a:solidFill>
                <a:srgbClr val="000000"/>
              </a:solidFill>
              <a:round/>
              <a:headEnd/>
              <a:tailEnd/>
            </a:ln>
          </p:spPr>
          <p:txBody>
            <a:bodyPr/>
            <a:lstStyle/>
            <a:p>
              <a:endParaRPr lang="en-US"/>
            </a:p>
          </p:txBody>
        </p:sp>
        <p:sp>
          <p:nvSpPr>
            <p:cNvPr id="10279" name="Freeform 59"/>
            <p:cNvSpPr>
              <a:spLocks/>
            </p:cNvSpPr>
            <p:nvPr/>
          </p:nvSpPr>
          <p:spPr bwMode="auto">
            <a:xfrm rot="-1712274">
              <a:off x="2348" y="1539"/>
              <a:ext cx="9" cy="22"/>
            </a:xfrm>
            <a:custGeom>
              <a:avLst/>
              <a:gdLst>
                <a:gd name="T0" fmla="*/ 0 w 19"/>
                <a:gd name="T1" fmla="*/ 0 h 43"/>
                <a:gd name="T2" fmla="*/ 0 w 19"/>
                <a:gd name="T3" fmla="*/ 1 h 43"/>
                <a:gd name="T4" fmla="*/ 0 w 19"/>
                <a:gd name="T5" fmla="*/ 1 h 43"/>
                <a:gd name="T6" fmla="*/ 0 w 19"/>
                <a:gd name="T7" fmla="*/ 1 h 43"/>
                <a:gd name="T8" fmla="*/ 0 60000 65536"/>
                <a:gd name="T9" fmla="*/ 0 60000 65536"/>
                <a:gd name="T10" fmla="*/ 0 60000 65536"/>
                <a:gd name="T11" fmla="*/ 0 60000 65536"/>
                <a:gd name="T12" fmla="*/ 0 w 19"/>
                <a:gd name="T13" fmla="*/ 0 h 43"/>
                <a:gd name="T14" fmla="*/ 19 w 19"/>
                <a:gd name="T15" fmla="*/ 43 h 43"/>
              </a:gdLst>
              <a:ahLst/>
              <a:cxnLst>
                <a:cxn ang="T8">
                  <a:pos x="T0" y="T1"/>
                </a:cxn>
                <a:cxn ang="T9">
                  <a:pos x="T2" y="T3"/>
                </a:cxn>
                <a:cxn ang="T10">
                  <a:pos x="T4" y="T5"/>
                </a:cxn>
                <a:cxn ang="T11">
                  <a:pos x="T6" y="T7"/>
                </a:cxn>
              </a:cxnLst>
              <a:rect l="T12" t="T13" r="T14" b="T15"/>
              <a:pathLst>
                <a:path w="19" h="43">
                  <a:moveTo>
                    <a:pt x="0" y="0"/>
                  </a:moveTo>
                  <a:lnTo>
                    <a:pt x="0" y="14"/>
                  </a:lnTo>
                  <a:lnTo>
                    <a:pt x="4" y="28"/>
                  </a:lnTo>
                  <a:lnTo>
                    <a:pt x="19" y="43"/>
                  </a:lnTo>
                </a:path>
              </a:pathLst>
            </a:custGeom>
            <a:noFill/>
            <a:ln w="9525">
              <a:solidFill>
                <a:srgbClr val="000000"/>
              </a:solidFill>
              <a:round/>
              <a:headEnd/>
              <a:tailEnd/>
            </a:ln>
          </p:spPr>
          <p:txBody>
            <a:bodyPr/>
            <a:lstStyle/>
            <a:p>
              <a:endParaRPr lang="en-US"/>
            </a:p>
          </p:txBody>
        </p:sp>
        <p:grpSp>
          <p:nvGrpSpPr>
            <p:cNvPr id="5" name="Group 60"/>
            <p:cNvGrpSpPr>
              <a:grpSpLocks/>
            </p:cNvGrpSpPr>
            <p:nvPr/>
          </p:nvGrpSpPr>
          <p:grpSpPr bwMode="auto">
            <a:xfrm rot="-9224892">
              <a:off x="2734" y="1746"/>
              <a:ext cx="242" cy="270"/>
              <a:chOff x="2457" y="2549"/>
              <a:chExt cx="557" cy="547"/>
            </a:xfrm>
          </p:grpSpPr>
          <p:sp>
            <p:nvSpPr>
              <p:cNvPr id="10283" name="Freeform 61"/>
              <p:cNvSpPr>
                <a:spLocks/>
              </p:cNvSpPr>
              <p:nvPr/>
            </p:nvSpPr>
            <p:spPr bwMode="auto">
              <a:xfrm>
                <a:off x="2457" y="2549"/>
                <a:ext cx="557" cy="547"/>
              </a:xfrm>
              <a:custGeom>
                <a:avLst/>
                <a:gdLst>
                  <a:gd name="T0" fmla="*/ 1 w 1112"/>
                  <a:gd name="T1" fmla="*/ 1 h 1094"/>
                  <a:gd name="T2" fmla="*/ 1 w 1112"/>
                  <a:gd name="T3" fmla="*/ 1 h 1094"/>
                  <a:gd name="T4" fmla="*/ 1 w 1112"/>
                  <a:gd name="T5" fmla="*/ 1 h 1094"/>
                  <a:gd name="T6" fmla="*/ 1 w 1112"/>
                  <a:gd name="T7" fmla="*/ 1 h 1094"/>
                  <a:gd name="T8" fmla="*/ 1 w 1112"/>
                  <a:gd name="T9" fmla="*/ 1 h 1094"/>
                  <a:gd name="T10" fmla="*/ 1 w 1112"/>
                  <a:gd name="T11" fmla="*/ 1 h 1094"/>
                  <a:gd name="T12" fmla="*/ 1 w 1112"/>
                  <a:gd name="T13" fmla="*/ 1 h 1094"/>
                  <a:gd name="T14" fmla="*/ 1 w 1112"/>
                  <a:gd name="T15" fmla="*/ 1 h 1094"/>
                  <a:gd name="T16" fmla="*/ 1 w 1112"/>
                  <a:gd name="T17" fmla="*/ 1 h 1094"/>
                  <a:gd name="T18" fmla="*/ 1 w 1112"/>
                  <a:gd name="T19" fmla="*/ 1 h 1094"/>
                  <a:gd name="T20" fmla="*/ 1 w 1112"/>
                  <a:gd name="T21" fmla="*/ 1 h 1094"/>
                  <a:gd name="T22" fmla="*/ 1 w 1112"/>
                  <a:gd name="T23" fmla="*/ 1 h 1094"/>
                  <a:gd name="T24" fmla="*/ 1 w 1112"/>
                  <a:gd name="T25" fmla="*/ 1 h 1094"/>
                  <a:gd name="T26" fmla="*/ 0 w 1112"/>
                  <a:gd name="T27" fmla="*/ 0 h 1094"/>
                  <a:gd name="T28" fmla="*/ 1 w 1112"/>
                  <a:gd name="T29" fmla="*/ 1 h 1094"/>
                  <a:gd name="T30" fmla="*/ 1 w 1112"/>
                  <a:gd name="T31" fmla="*/ 1 h 1094"/>
                  <a:gd name="T32" fmla="*/ 1 w 1112"/>
                  <a:gd name="T33" fmla="*/ 1 h 1094"/>
                  <a:gd name="T34" fmla="*/ 1 w 1112"/>
                  <a:gd name="T35" fmla="*/ 1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en-US"/>
              </a:p>
            </p:txBody>
          </p:sp>
          <p:sp>
            <p:nvSpPr>
              <p:cNvPr id="10284" name="Oval 62"/>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p>
                <a:endParaRPr lang="en-US"/>
              </a:p>
            </p:txBody>
          </p:sp>
        </p:grpSp>
        <p:sp>
          <p:nvSpPr>
            <p:cNvPr id="10281" name="Freeform 63"/>
            <p:cNvSpPr>
              <a:spLocks/>
            </p:cNvSpPr>
            <p:nvPr/>
          </p:nvSpPr>
          <p:spPr bwMode="auto">
            <a:xfrm rot="-5887819">
              <a:off x="2437" y="1715"/>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p:spPr>
          <p:txBody>
            <a:bodyPr/>
            <a:lstStyle/>
            <a:p>
              <a:endParaRPr lang="en-US"/>
            </a:p>
          </p:txBody>
        </p:sp>
        <p:sp>
          <p:nvSpPr>
            <p:cNvPr id="10282" name="Freeform 64"/>
            <p:cNvSpPr>
              <a:spLocks/>
            </p:cNvSpPr>
            <p:nvPr/>
          </p:nvSpPr>
          <p:spPr bwMode="auto">
            <a:xfrm rot="-487818">
              <a:off x="2554" y="1461"/>
              <a:ext cx="47" cy="29"/>
            </a:xfrm>
            <a:custGeom>
              <a:avLst/>
              <a:gdLst>
                <a:gd name="T0" fmla="*/ 0 w 53"/>
                <a:gd name="T1" fmla="*/ 0 h 34"/>
                <a:gd name="T2" fmla="*/ 4 w 53"/>
                <a:gd name="T3" fmla="*/ 3 h 34"/>
                <a:gd name="T4" fmla="*/ 9 w 53"/>
                <a:gd name="T5" fmla="*/ 3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p:spPr>
          <p:txBody>
            <a:bodyPr/>
            <a:lstStyle/>
            <a:p>
              <a:endParaRPr lang="en-US"/>
            </a:p>
          </p:txBody>
        </p:sp>
      </p:grpSp>
      <p:sp>
        <p:nvSpPr>
          <p:cNvPr id="203852" name="AutoShape 76"/>
          <p:cNvSpPr>
            <a:spLocks noChangeArrowheads="1"/>
          </p:cNvSpPr>
          <p:nvPr/>
        </p:nvSpPr>
        <p:spPr bwMode="auto">
          <a:xfrm rot="14400000" flipH="1">
            <a:off x="881062" y="2719388"/>
            <a:ext cx="55563" cy="1481138"/>
          </a:xfrm>
          <a:prstGeom prst="can">
            <a:avLst>
              <a:gd name="adj" fmla="val 6355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3175">
            <a:solidFill>
              <a:schemeClr val="bg2"/>
            </a:solidFill>
            <a:round/>
            <a:headEnd/>
            <a:tailEnd/>
          </a:ln>
          <a:effectLst/>
        </p:spPr>
        <p:txBody>
          <a:bodyPr wrap="none" anchor="ctr"/>
          <a:lstStyle/>
          <a:p>
            <a:pPr>
              <a:defRPr/>
            </a:pPr>
            <a:endParaRPr lang="en-US"/>
          </a:p>
        </p:txBody>
      </p:sp>
      <p:sp>
        <p:nvSpPr>
          <p:cNvPr id="203853" name="AutoShape 77"/>
          <p:cNvSpPr>
            <a:spLocks noChangeArrowheads="1"/>
          </p:cNvSpPr>
          <p:nvPr/>
        </p:nvSpPr>
        <p:spPr bwMode="auto">
          <a:xfrm rot="16200000" flipH="1">
            <a:off x="-80169" y="2201070"/>
            <a:ext cx="1946275" cy="1262062"/>
          </a:xfrm>
          <a:prstGeom prst="parallelogram">
            <a:avLst>
              <a:gd name="adj" fmla="val 57823"/>
            </a:avLst>
          </a:prstGeom>
          <a:solidFill>
            <a:srgbClr val="DDDDDD"/>
          </a:solidFill>
          <a:ln w="3175">
            <a:solidFill>
              <a:schemeClr val="bg2"/>
            </a:solidFill>
            <a:miter lim="800000"/>
            <a:headEnd/>
            <a:tailEnd/>
          </a:ln>
        </p:spPr>
        <p:txBody>
          <a:bodyPr wrap="none" anchor="ctr"/>
          <a:lstStyle/>
          <a:p>
            <a:endParaRPr lang="en-US"/>
          </a:p>
        </p:txBody>
      </p:sp>
      <p:grpSp>
        <p:nvGrpSpPr>
          <p:cNvPr id="6" name="Group 79"/>
          <p:cNvGrpSpPr>
            <a:grpSpLocks/>
          </p:cNvGrpSpPr>
          <p:nvPr/>
        </p:nvGrpSpPr>
        <p:grpSpPr bwMode="auto">
          <a:xfrm>
            <a:off x="609600" y="2462213"/>
            <a:ext cx="557213" cy="966787"/>
            <a:chOff x="1658" y="1377"/>
            <a:chExt cx="351" cy="609"/>
          </a:xfrm>
        </p:grpSpPr>
        <p:sp>
          <p:nvSpPr>
            <p:cNvPr id="10273" name="AutoShape 80"/>
            <p:cNvSpPr>
              <a:spLocks noChangeArrowheads="1"/>
            </p:cNvSpPr>
            <p:nvPr/>
          </p:nvSpPr>
          <p:spPr bwMode="auto">
            <a:xfrm rot="16200000" flipH="1">
              <a:off x="1566" y="1469"/>
              <a:ext cx="536" cy="351"/>
            </a:xfrm>
            <a:prstGeom prst="parallelogram">
              <a:avLst>
                <a:gd name="adj" fmla="val 57258"/>
              </a:avLst>
            </a:prstGeom>
            <a:solidFill>
              <a:schemeClr val="tx2"/>
            </a:solidFill>
            <a:ln w="9525">
              <a:solidFill>
                <a:schemeClr val="bg2"/>
              </a:solidFill>
              <a:miter lim="800000"/>
              <a:headEnd/>
              <a:tailEnd/>
            </a:ln>
          </p:spPr>
          <p:txBody>
            <a:bodyPr wrap="none" anchor="ctr"/>
            <a:lstStyle/>
            <a:p>
              <a:endParaRPr lang="en-US"/>
            </a:p>
          </p:txBody>
        </p:sp>
        <p:sp>
          <p:nvSpPr>
            <p:cNvPr id="10274" name="AutoShape 81"/>
            <p:cNvSpPr>
              <a:spLocks noChangeArrowheads="1"/>
            </p:cNvSpPr>
            <p:nvPr/>
          </p:nvSpPr>
          <p:spPr bwMode="auto">
            <a:xfrm rot="16200000" flipH="1">
              <a:off x="1710" y="1842"/>
              <a:ext cx="240" cy="48"/>
            </a:xfrm>
            <a:prstGeom prst="parallelogram">
              <a:avLst>
                <a:gd name="adj" fmla="val 47824"/>
              </a:avLst>
            </a:prstGeom>
            <a:solidFill>
              <a:srgbClr val="5F5F5F"/>
            </a:solidFill>
            <a:ln w="9525">
              <a:noFill/>
              <a:miter lim="800000"/>
              <a:headEnd/>
              <a:tailEnd/>
            </a:ln>
          </p:spPr>
          <p:txBody>
            <a:bodyPr wrap="none" anchor="ctr"/>
            <a:lstStyle/>
            <a:p>
              <a:endParaRPr lang="en-US"/>
            </a:p>
          </p:txBody>
        </p:sp>
      </p:grpSp>
      <p:sp>
        <p:nvSpPr>
          <p:cNvPr id="10254" name="Rectangle 82"/>
          <p:cNvSpPr>
            <a:spLocks noChangeArrowheads="1"/>
          </p:cNvSpPr>
          <p:nvPr/>
        </p:nvSpPr>
        <p:spPr bwMode="auto">
          <a:xfrm rot="2700000" flipV="1">
            <a:off x="906463" y="3316288"/>
            <a:ext cx="26987" cy="182562"/>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en-US"/>
          </a:p>
        </p:txBody>
      </p:sp>
      <p:sp>
        <p:nvSpPr>
          <p:cNvPr id="10255" name="Oval 83"/>
          <p:cNvSpPr>
            <a:spLocks noChangeArrowheads="1"/>
          </p:cNvSpPr>
          <p:nvPr/>
        </p:nvSpPr>
        <p:spPr bwMode="auto">
          <a:xfrm rot="7200000">
            <a:off x="881857" y="3440906"/>
            <a:ext cx="109538" cy="73025"/>
          </a:xfrm>
          <a:prstGeom prst="ellipse">
            <a:avLst/>
          </a:prstGeom>
          <a:solidFill>
            <a:srgbClr val="FFFFFF"/>
          </a:solidFill>
          <a:ln w="9525">
            <a:solidFill>
              <a:schemeClr val="tx1"/>
            </a:solidFill>
            <a:round/>
            <a:headEnd/>
            <a:tailEnd/>
          </a:ln>
        </p:spPr>
        <p:txBody>
          <a:bodyPr wrap="none" anchor="ctr"/>
          <a:lstStyle/>
          <a:p>
            <a:endParaRPr lang="en-US"/>
          </a:p>
        </p:txBody>
      </p:sp>
      <p:sp>
        <p:nvSpPr>
          <p:cNvPr id="10256" name="AutoShape 84"/>
          <p:cNvSpPr>
            <a:spLocks noChangeArrowheads="1"/>
          </p:cNvSpPr>
          <p:nvPr/>
        </p:nvSpPr>
        <p:spPr bwMode="auto">
          <a:xfrm rot="7020000">
            <a:off x="937419" y="3447257"/>
            <a:ext cx="73025" cy="103187"/>
          </a:xfrm>
          <a:prstGeom prst="can">
            <a:avLst>
              <a:gd name="adj" fmla="val 70652"/>
            </a:avLst>
          </a:prstGeom>
          <a:solidFill>
            <a:srgbClr val="FF0000"/>
          </a:solidFill>
          <a:ln w="9525">
            <a:solidFill>
              <a:srgbClr val="333333"/>
            </a:solidFill>
            <a:round/>
            <a:headEnd/>
            <a:tailEnd/>
          </a:ln>
        </p:spPr>
        <p:txBody>
          <a:bodyPr wrap="none" anchor="ctr"/>
          <a:lstStyle/>
          <a:p>
            <a:endParaRPr lang="en-US"/>
          </a:p>
        </p:txBody>
      </p:sp>
      <p:sp>
        <p:nvSpPr>
          <p:cNvPr id="203861" name="AutoShape 85"/>
          <p:cNvSpPr>
            <a:spLocks noChangeArrowheads="1"/>
          </p:cNvSpPr>
          <p:nvPr/>
        </p:nvSpPr>
        <p:spPr bwMode="auto">
          <a:xfrm rot="14400000" flipH="1">
            <a:off x="855663" y="1498600"/>
            <a:ext cx="55562" cy="1481138"/>
          </a:xfrm>
          <a:prstGeom prst="can">
            <a:avLst>
              <a:gd name="adj" fmla="val 63557"/>
            </a:avLst>
          </a:prstGeom>
          <a:gradFill rotWithShape="1">
            <a:gsLst>
              <a:gs pos="0">
                <a:schemeClr val="bg2">
                  <a:gamma/>
                  <a:shade val="46275"/>
                  <a:invGamma/>
                </a:schemeClr>
              </a:gs>
              <a:gs pos="50000">
                <a:schemeClr val="bg2"/>
              </a:gs>
              <a:gs pos="100000">
                <a:schemeClr val="bg2">
                  <a:gamma/>
                  <a:shade val="46275"/>
                  <a:invGamma/>
                </a:schemeClr>
              </a:gs>
            </a:gsLst>
            <a:lin ang="0" scaled="1"/>
          </a:gradFill>
          <a:ln w="3175">
            <a:solidFill>
              <a:schemeClr val="bg2"/>
            </a:solidFill>
            <a:round/>
            <a:headEnd/>
            <a:tailEnd/>
          </a:ln>
          <a:effectLst/>
        </p:spPr>
        <p:txBody>
          <a:bodyPr wrap="none" anchor="ctr"/>
          <a:lstStyle/>
          <a:p>
            <a:pPr>
              <a:defRPr/>
            </a:pPr>
            <a:endParaRPr lang="en-US"/>
          </a:p>
        </p:txBody>
      </p:sp>
      <p:sp>
        <p:nvSpPr>
          <p:cNvPr id="10258" name="Freeform 86"/>
          <p:cNvSpPr>
            <a:spLocks/>
          </p:cNvSpPr>
          <p:nvPr/>
        </p:nvSpPr>
        <p:spPr bwMode="auto">
          <a:xfrm>
            <a:off x="695325" y="2011363"/>
            <a:ext cx="447675" cy="304800"/>
          </a:xfrm>
          <a:custGeom>
            <a:avLst/>
            <a:gdLst>
              <a:gd name="T0" fmla="*/ 0 w 282"/>
              <a:gd name="T1" fmla="*/ 2147483647 h 192"/>
              <a:gd name="T2" fmla="*/ 2147483647 w 282"/>
              <a:gd name="T3" fmla="*/ 0 h 192"/>
              <a:gd name="T4" fmla="*/ 2147483647 w 282"/>
              <a:gd name="T5" fmla="*/ 2147483647 h 192"/>
              <a:gd name="T6" fmla="*/ 0 60000 65536"/>
              <a:gd name="T7" fmla="*/ 0 60000 65536"/>
              <a:gd name="T8" fmla="*/ 0 60000 65536"/>
              <a:gd name="T9" fmla="*/ 0 w 282"/>
              <a:gd name="T10" fmla="*/ 0 h 192"/>
              <a:gd name="T11" fmla="*/ 282 w 282"/>
              <a:gd name="T12" fmla="*/ 192 h 192"/>
            </a:gdLst>
            <a:ahLst/>
            <a:cxnLst>
              <a:cxn ang="T6">
                <a:pos x="T0" y="T1"/>
              </a:cxn>
              <a:cxn ang="T7">
                <a:pos x="T2" y="T3"/>
              </a:cxn>
              <a:cxn ang="T8">
                <a:pos x="T4" y="T5"/>
              </a:cxn>
            </a:cxnLst>
            <a:rect l="T9" t="T10" r="T11" b="T12"/>
            <a:pathLst>
              <a:path w="282" h="192">
                <a:moveTo>
                  <a:pt x="0" y="192"/>
                </a:moveTo>
                <a:lnTo>
                  <a:pt x="132" y="0"/>
                </a:lnTo>
                <a:lnTo>
                  <a:pt x="282" y="36"/>
                </a:lnTo>
              </a:path>
            </a:pathLst>
          </a:custGeom>
          <a:noFill/>
          <a:ln w="9525">
            <a:solidFill>
              <a:schemeClr val="tx1"/>
            </a:solidFill>
            <a:round/>
            <a:headEnd/>
            <a:tailEnd/>
          </a:ln>
        </p:spPr>
        <p:txBody>
          <a:bodyPr/>
          <a:lstStyle/>
          <a:p>
            <a:endParaRPr lang="en-US"/>
          </a:p>
        </p:txBody>
      </p:sp>
      <p:sp>
        <p:nvSpPr>
          <p:cNvPr id="10259" name="Oval 87"/>
          <p:cNvSpPr>
            <a:spLocks noChangeArrowheads="1"/>
          </p:cNvSpPr>
          <p:nvPr/>
        </p:nvSpPr>
        <p:spPr bwMode="auto">
          <a:xfrm rot="7200000">
            <a:off x="873919" y="1994694"/>
            <a:ext cx="109537" cy="73025"/>
          </a:xfrm>
          <a:prstGeom prst="ellipse">
            <a:avLst/>
          </a:prstGeom>
          <a:solidFill>
            <a:srgbClr val="FFFFFF"/>
          </a:solidFill>
          <a:ln w="9525">
            <a:solidFill>
              <a:schemeClr val="tx1"/>
            </a:solidFill>
            <a:round/>
            <a:headEnd/>
            <a:tailEnd/>
          </a:ln>
        </p:spPr>
        <p:txBody>
          <a:bodyPr wrap="none" anchor="ctr"/>
          <a:lstStyle/>
          <a:p>
            <a:endParaRPr lang="en-US"/>
          </a:p>
        </p:txBody>
      </p:sp>
      <p:sp>
        <p:nvSpPr>
          <p:cNvPr id="10260" name="AutoShape 88"/>
          <p:cNvSpPr>
            <a:spLocks noChangeArrowheads="1"/>
          </p:cNvSpPr>
          <p:nvPr/>
        </p:nvSpPr>
        <p:spPr bwMode="auto">
          <a:xfrm rot="7020000">
            <a:off x="929481" y="2001044"/>
            <a:ext cx="73025" cy="103188"/>
          </a:xfrm>
          <a:prstGeom prst="can">
            <a:avLst>
              <a:gd name="adj" fmla="val 70653"/>
            </a:avLst>
          </a:prstGeom>
          <a:solidFill>
            <a:srgbClr val="FF0000"/>
          </a:solidFill>
          <a:ln w="9525">
            <a:solidFill>
              <a:srgbClr val="333333"/>
            </a:solidFill>
            <a:round/>
            <a:headEnd/>
            <a:tailEnd/>
          </a:ln>
        </p:spPr>
        <p:txBody>
          <a:bodyPr wrap="none" anchor="ctr"/>
          <a:lstStyle/>
          <a:p>
            <a:endParaRPr lang="en-US"/>
          </a:p>
        </p:txBody>
      </p:sp>
      <p:sp>
        <p:nvSpPr>
          <p:cNvPr id="90" name="TextBox 89"/>
          <p:cNvSpPr txBox="1">
            <a:spLocks noChangeArrowheads="1"/>
          </p:cNvSpPr>
          <p:nvPr/>
        </p:nvSpPr>
        <p:spPr bwMode="auto">
          <a:xfrm>
            <a:off x="2895600" y="0"/>
            <a:ext cx="5791200" cy="1570038"/>
          </a:xfrm>
          <a:prstGeom prst="rect">
            <a:avLst/>
          </a:prstGeom>
          <a:noFill/>
          <a:ln w="9525">
            <a:noFill/>
            <a:miter lim="800000"/>
            <a:headEnd/>
            <a:tailEnd/>
          </a:ln>
        </p:spPr>
        <p:txBody>
          <a:bodyPr>
            <a:spAutoFit/>
          </a:bodyPr>
          <a:lstStyle/>
          <a:p>
            <a:r>
              <a:rPr lang="en-US" sz="2400">
                <a:solidFill>
                  <a:srgbClr val="0000C0"/>
                </a:solidFill>
                <a:latin typeface="Times New Roman" pitchFamily="18" charset="0"/>
                <a:cs typeface="Times New Roman" pitchFamily="18" charset="0"/>
              </a:rPr>
              <a:t>C1: (Thảo luận)</a:t>
            </a:r>
          </a:p>
          <a:p>
            <a:r>
              <a:rPr lang="en-US" sz="2400">
                <a:latin typeface="Times New Roman" pitchFamily="18" charset="0"/>
                <a:cs typeface="Times New Roman" pitchFamily="18" charset="0"/>
              </a:rPr>
              <a:t>Hãy chỉ ra trên mà chắn vùng sáng, vùng tối . Giải thích vì sao các vùng </a:t>
            </a:r>
            <a:r>
              <a:rPr lang="vi-VN" sz="2400">
                <a:latin typeface="Times New Roman" pitchFamily="18" charset="0"/>
                <a:cs typeface="Times New Roman" pitchFamily="18" charset="0"/>
              </a:rPr>
              <a:t>đó</a:t>
            </a:r>
            <a:r>
              <a:rPr lang="en-US" sz="2400">
                <a:latin typeface="Times New Roman" pitchFamily="18" charset="0"/>
                <a:cs typeface="Times New Roman" pitchFamily="18" charset="0"/>
              </a:rPr>
              <a:t> lại tối hoặc sáng?</a:t>
            </a:r>
          </a:p>
        </p:txBody>
      </p:sp>
      <p:cxnSp>
        <p:nvCxnSpPr>
          <p:cNvPr id="50" name="Straight Connector 49"/>
          <p:cNvCxnSpPr/>
          <p:nvPr/>
        </p:nvCxnSpPr>
        <p:spPr>
          <a:xfrm rot="10800000" flipV="1">
            <a:off x="1295400" y="1600200"/>
            <a:ext cx="914400" cy="685800"/>
          </a:xfrm>
          <a:prstGeom prst="line">
            <a:avLst/>
          </a:prstGeom>
        </p:spPr>
        <p:style>
          <a:lnRef idx="1">
            <a:schemeClr val="dk1"/>
          </a:lnRef>
          <a:fillRef idx="0">
            <a:schemeClr val="dk1"/>
          </a:fillRef>
          <a:effectRef idx="0">
            <a:schemeClr val="dk1"/>
          </a:effectRef>
          <a:fontRef idx="minor">
            <a:schemeClr val="tx1"/>
          </a:fontRef>
        </p:style>
      </p:cxnSp>
      <p:sp>
        <p:nvSpPr>
          <p:cNvPr id="51" name="TextBox 50"/>
          <p:cNvSpPr txBox="1">
            <a:spLocks noChangeArrowheads="1"/>
          </p:cNvSpPr>
          <p:nvPr/>
        </p:nvSpPr>
        <p:spPr bwMode="auto">
          <a:xfrm>
            <a:off x="2133600" y="1214438"/>
            <a:ext cx="609600" cy="461962"/>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1</a:t>
            </a:r>
          </a:p>
        </p:txBody>
      </p:sp>
      <p:cxnSp>
        <p:nvCxnSpPr>
          <p:cNvPr id="52" name="Straight Connector 51"/>
          <p:cNvCxnSpPr/>
          <p:nvPr/>
        </p:nvCxnSpPr>
        <p:spPr>
          <a:xfrm rot="10800000" flipV="1">
            <a:off x="990600" y="2590800"/>
            <a:ext cx="1219200" cy="228600"/>
          </a:xfrm>
          <a:prstGeom prst="line">
            <a:avLst/>
          </a:prstGeom>
        </p:spPr>
        <p:style>
          <a:lnRef idx="1">
            <a:schemeClr val="dk1"/>
          </a:lnRef>
          <a:fillRef idx="0">
            <a:schemeClr val="dk1"/>
          </a:fillRef>
          <a:effectRef idx="0">
            <a:schemeClr val="dk1"/>
          </a:effectRef>
          <a:fontRef idx="minor">
            <a:schemeClr val="tx1"/>
          </a:fontRef>
        </p:style>
      </p:cxnSp>
      <p:sp>
        <p:nvSpPr>
          <p:cNvPr id="54" name="TextBox 53"/>
          <p:cNvSpPr txBox="1">
            <a:spLocks noChangeArrowheads="1"/>
          </p:cNvSpPr>
          <p:nvPr/>
        </p:nvSpPr>
        <p:spPr bwMode="auto">
          <a:xfrm>
            <a:off x="2133600" y="2362200"/>
            <a:ext cx="152400" cy="457200"/>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2</a:t>
            </a:r>
          </a:p>
        </p:txBody>
      </p:sp>
      <p:sp>
        <p:nvSpPr>
          <p:cNvPr id="55" name="TextBox 54"/>
          <p:cNvSpPr txBox="1">
            <a:spLocks noChangeArrowheads="1"/>
          </p:cNvSpPr>
          <p:nvPr/>
        </p:nvSpPr>
        <p:spPr bwMode="auto">
          <a:xfrm>
            <a:off x="2514600" y="2370138"/>
            <a:ext cx="7467600" cy="830262"/>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a:t>
            </a:r>
            <a:r>
              <a:rPr lang="en-US" sz="2400">
                <a:latin typeface="Times New Roman" pitchFamily="18" charset="0"/>
                <a:cs typeface="Times New Roman" pitchFamily="18" charset="0"/>
              </a:rPr>
              <a:t>Vùng 1 là vùng……. vì…………………………..</a:t>
            </a:r>
          </a:p>
          <a:p>
            <a:r>
              <a:rPr lang="en-US" sz="2400">
                <a:latin typeface="Times New Roman" pitchFamily="18" charset="0"/>
                <a:cs typeface="Times New Roman" pitchFamily="18" charset="0"/>
              </a:rPr>
              <a:t>-Vùng 2 là vùng…..... vì ………………………….  </a:t>
            </a:r>
          </a:p>
        </p:txBody>
      </p:sp>
      <p:sp>
        <p:nvSpPr>
          <p:cNvPr id="56" name="TextBox 55"/>
          <p:cNvSpPr txBox="1">
            <a:spLocks noChangeArrowheads="1"/>
          </p:cNvSpPr>
          <p:nvPr/>
        </p:nvSpPr>
        <p:spPr bwMode="auto">
          <a:xfrm>
            <a:off x="4536440" y="2341880"/>
            <a:ext cx="1219200" cy="461963"/>
          </a:xfrm>
          <a:prstGeom prst="rect">
            <a:avLst/>
          </a:prstGeom>
          <a:noFill/>
          <a:ln w="9525">
            <a:noFill/>
            <a:miter lim="800000"/>
            <a:headEnd/>
            <a:tailEnd/>
          </a:ln>
        </p:spPr>
        <p:txBody>
          <a:bodyPr>
            <a:spAutoFit/>
          </a:bodyPr>
          <a:lstStyle/>
          <a:p>
            <a:r>
              <a:rPr lang="en-US" sz="2400" dirty="0" err="1">
                <a:solidFill>
                  <a:srgbClr val="FF0000"/>
                </a:solidFill>
                <a:latin typeface="Times New Roman" pitchFamily="18" charset="0"/>
                <a:cs typeface="Times New Roman" pitchFamily="18" charset="0"/>
              </a:rPr>
              <a:t>sáng</a:t>
            </a:r>
            <a:endParaRPr lang="en-US" sz="2400" dirty="0">
              <a:solidFill>
                <a:srgbClr val="FF0000"/>
              </a:solidFill>
              <a:latin typeface="Times New Roman" pitchFamily="18" charset="0"/>
              <a:cs typeface="Times New Roman" pitchFamily="18" charset="0"/>
            </a:endParaRPr>
          </a:p>
        </p:txBody>
      </p:sp>
      <p:sp>
        <p:nvSpPr>
          <p:cNvPr id="57" name="TextBox 56"/>
          <p:cNvSpPr txBox="1">
            <a:spLocks noChangeArrowheads="1"/>
          </p:cNvSpPr>
          <p:nvPr/>
        </p:nvSpPr>
        <p:spPr bwMode="auto">
          <a:xfrm>
            <a:off x="5715000" y="2352040"/>
            <a:ext cx="3733800" cy="461963"/>
          </a:xfrm>
          <a:prstGeom prst="rect">
            <a:avLst/>
          </a:prstGeom>
          <a:noFill/>
          <a:ln w="9525">
            <a:noFill/>
            <a:miter lim="800000"/>
            <a:headEnd/>
            <a:tailEnd/>
          </a:ln>
        </p:spPr>
        <p:txBody>
          <a:bodyPr>
            <a:spAutoFit/>
          </a:bodyPr>
          <a:lstStyle/>
          <a:p>
            <a:r>
              <a:rPr lang="en-US" sz="2400" dirty="0" err="1">
                <a:solidFill>
                  <a:srgbClr val="FF0000"/>
                </a:solidFill>
                <a:latin typeface="Times New Roman" pitchFamily="18" charset="0"/>
                <a:cs typeface="Times New Roman" pitchFamily="18" charset="0"/>
              </a:rPr>
              <a:t>được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chiếu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sáng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đầy</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đu</a:t>
            </a:r>
            <a:r>
              <a:rPr lang="en-US" sz="2400" dirty="0">
                <a:solidFill>
                  <a:srgbClr val="FF0000"/>
                </a:solidFill>
                <a:latin typeface="Times New Roman" pitchFamily="18" charset="0"/>
                <a:cs typeface="Times New Roman" pitchFamily="18" charset="0"/>
              </a:rPr>
              <a:t>̉</a:t>
            </a:r>
          </a:p>
        </p:txBody>
      </p:sp>
      <p:sp>
        <p:nvSpPr>
          <p:cNvPr id="58" name="TextBox 57"/>
          <p:cNvSpPr txBox="1">
            <a:spLocks noChangeArrowheads="1"/>
          </p:cNvSpPr>
          <p:nvPr/>
        </p:nvSpPr>
        <p:spPr bwMode="auto">
          <a:xfrm>
            <a:off x="4572000" y="2728277"/>
            <a:ext cx="533400" cy="461963"/>
          </a:xfrm>
          <a:prstGeom prst="rect">
            <a:avLst/>
          </a:prstGeom>
          <a:noFill/>
          <a:ln w="9525">
            <a:noFill/>
            <a:miter lim="800000"/>
            <a:headEnd/>
            <a:tailEnd/>
          </a:ln>
        </p:spPr>
        <p:txBody>
          <a:bodyPr>
            <a:spAutoFit/>
          </a:bodyPr>
          <a:lstStyle/>
          <a:p>
            <a:r>
              <a:rPr lang="en-US" sz="2400">
                <a:solidFill>
                  <a:srgbClr val="FF0000"/>
                </a:solidFill>
                <a:latin typeface="Times New Roman" pitchFamily="18" charset="0"/>
                <a:cs typeface="Times New Roman" pitchFamily="18" charset="0"/>
              </a:rPr>
              <a:t>tối</a:t>
            </a:r>
          </a:p>
        </p:txBody>
      </p:sp>
      <p:sp>
        <p:nvSpPr>
          <p:cNvPr id="59" name="TextBox 58"/>
          <p:cNvSpPr txBox="1">
            <a:spLocks noChangeArrowheads="1"/>
          </p:cNvSpPr>
          <p:nvPr/>
        </p:nvSpPr>
        <p:spPr bwMode="auto">
          <a:xfrm>
            <a:off x="5638800" y="2702560"/>
            <a:ext cx="3505200" cy="461963"/>
          </a:xfrm>
          <a:prstGeom prst="rect">
            <a:avLst/>
          </a:prstGeom>
          <a:noFill/>
          <a:ln w="9525">
            <a:noFill/>
            <a:miter lim="800000"/>
            <a:headEnd/>
            <a:tailEnd/>
          </a:ln>
        </p:spPr>
        <p:txBody>
          <a:bodyPr>
            <a:spAutoFit/>
          </a:bodyPr>
          <a:lstStyle/>
          <a:p>
            <a:r>
              <a:rPr lang="en-US" sz="2400" dirty="0" err="1">
                <a:solidFill>
                  <a:srgbClr val="FF0000"/>
                </a:solidFill>
                <a:latin typeface="Times New Roman" pitchFamily="18" charset="0"/>
                <a:cs typeface="Times New Roman" pitchFamily="18" charset="0"/>
              </a:rPr>
              <a:t>hoàn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toàn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không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nhận</a:t>
            </a:r>
            <a:endParaRPr lang="en-US" sz="2400" dirty="0">
              <a:solidFill>
                <a:srgbClr val="FF0000"/>
              </a:solidFill>
              <a:latin typeface="Times New Roman" pitchFamily="18" charset="0"/>
              <a:cs typeface="Times New Roman" pitchFamily="18" charset="0"/>
            </a:endParaRPr>
          </a:p>
        </p:txBody>
      </p:sp>
      <p:sp>
        <p:nvSpPr>
          <p:cNvPr id="60" name="TextBox 59"/>
          <p:cNvSpPr txBox="1">
            <a:spLocks noChangeArrowheads="1"/>
          </p:cNvSpPr>
          <p:nvPr/>
        </p:nvSpPr>
        <p:spPr bwMode="auto">
          <a:xfrm>
            <a:off x="2667000" y="3119438"/>
            <a:ext cx="6019800" cy="461962"/>
          </a:xfrm>
          <a:prstGeom prst="rect">
            <a:avLst/>
          </a:prstGeom>
          <a:noFill/>
          <a:ln w="9525">
            <a:noFill/>
            <a:miter lim="800000"/>
            <a:headEnd/>
            <a:tailEnd/>
          </a:ln>
        </p:spPr>
        <p:txBody>
          <a:bodyPr>
            <a:spAutoFit/>
          </a:bodyPr>
          <a:lstStyle/>
          <a:p>
            <a:r>
              <a:rPr lang="en-US" sz="2400">
                <a:solidFill>
                  <a:srgbClr val="FF0000"/>
                </a:solidFill>
                <a:latin typeface="Times New Roman" pitchFamily="18" charset="0"/>
                <a:cs typeface="Times New Roman" pitchFamily="18" charset="0"/>
              </a:rPr>
              <a:t>được ánh sáng từ nguồn sáng truyền tới</a:t>
            </a:r>
          </a:p>
        </p:txBody>
      </p:sp>
      <p:sp>
        <p:nvSpPr>
          <p:cNvPr id="61" name="TextBox 60"/>
          <p:cNvSpPr txBox="1">
            <a:spLocks noChangeArrowheads="1"/>
          </p:cNvSpPr>
          <p:nvPr/>
        </p:nvSpPr>
        <p:spPr bwMode="auto">
          <a:xfrm>
            <a:off x="2819400" y="1752600"/>
            <a:ext cx="1295400" cy="461963"/>
          </a:xfrm>
          <a:prstGeom prst="rect">
            <a:avLst/>
          </a:prstGeom>
          <a:noFill/>
          <a:ln w="9525">
            <a:noFill/>
            <a:miter lim="800000"/>
            <a:headEnd/>
            <a:tailEnd/>
          </a:ln>
        </p:spPr>
        <p:txBody>
          <a:bodyPr>
            <a:spAutoFit/>
          </a:bodyPr>
          <a:lstStyle/>
          <a:p>
            <a:r>
              <a:rPr lang="en-US" sz="2400" b="1" u="sng">
                <a:solidFill>
                  <a:srgbClr val="0000C0"/>
                </a:solidFill>
                <a:latin typeface="Times New Roman" pitchFamily="18" charset="0"/>
                <a:cs typeface="Times New Roman" pitchFamily="18" charset="0"/>
              </a:rPr>
              <a:t>Trả lời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 0.0 C 0.01007 -0.04005 0.02014 -0.07987 0.04791 -0.12084 C 0.07569 -0.16181 0.12118 -0.20394 0.16666 -0.24584 " pathEditMode="relative" ptsTypes="aaA">
                                      <p:cBhvr>
                                        <p:cTn id="6" dur="2000" fill="hold"/>
                                        <p:tgtEl>
                                          <p:spTgt spid="3"/>
                                        </p:tgtEl>
                                        <p:attrNameLst>
                                          <p:attrName>ppt_x</p:attrName>
                                          <p:attrName>ppt_y</p:attrName>
                                        </p:attrNameLst>
                                      </p:cBhvr>
                                    </p:animMotion>
                                  </p:childTnLst>
                                </p:cTn>
                              </p:par>
                              <p:par>
                                <p:cTn id="7" presetID="2" presetClass="entr" presetSubtype="4"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 calcmode="lin" valueType="num">
                                      <p:cBhvr additive="base">
                                        <p:cTn id="9" dur="500" fill="hold"/>
                                        <p:tgtEl>
                                          <p:spTgt spid="4"/>
                                        </p:tgtEl>
                                        <p:attrNameLst>
                                          <p:attrName>ppt_x</p:attrName>
                                        </p:attrNameLst>
                                      </p:cBhvr>
                                      <p:tavLst>
                                        <p:tav tm="0">
                                          <p:val>
                                            <p:strVal val="#ppt_x"/>
                                          </p:val>
                                        </p:tav>
                                        <p:tav tm="100000">
                                          <p:val>
                                            <p:strVal val="#ppt_x"/>
                                          </p:val>
                                        </p:tav>
                                      </p:tavLst>
                                    </p:anim>
                                    <p:anim calcmode="lin" valueType="num">
                                      <p:cBhvr additive="base">
                                        <p:cTn id="10" dur="500" fill="hold"/>
                                        <p:tgtEl>
                                          <p:spTgt spid="4"/>
                                        </p:tgtEl>
                                        <p:attrNameLst>
                                          <p:attrName>ppt_y</p:attrName>
                                        </p:attrNameLst>
                                      </p:cBhvr>
                                      <p:tavLst>
                                        <p:tav tm="0">
                                          <p:val>
                                            <p:strVal val="1+#ppt_h/2"/>
                                          </p:val>
                                        </p:tav>
                                        <p:tav tm="100000">
                                          <p:val>
                                            <p:strVal val="#ppt_y"/>
                                          </p:val>
                                        </p:tav>
                                      </p:tavLst>
                                    </p:anim>
                                  </p:childTnLst>
                                </p:cTn>
                              </p:par>
                              <p:par>
                                <p:cTn id="11" presetID="0" presetClass="path" presetSubtype="0" accel="50000" decel="50000" fill="hold" nodeType="withEffect">
                                  <p:stCondLst>
                                    <p:cond delay="0"/>
                                  </p:stCondLst>
                                  <p:childTnLst>
                                    <p:animMotion origin="layout" path="M 0.00521 -0.00832 C 0.01528 -0.04833 0.02535 -0.08811 0.05312 -0.12927 C 0.0809 -0.17021 0.12639 -0.2123 0.17187 -0.25416 " pathEditMode="relative" rAng="0" ptsTypes="aaA">
                                      <p:cBhvr>
                                        <p:cTn id="12" dur="2000" fill="hold"/>
                                        <p:tgtEl>
                                          <p:spTgt spid="4"/>
                                        </p:tgtEl>
                                        <p:attrNameLst>
                                          <p:attrName>ppt_x</p:attrName>
                                          <p:attrName>ppt_y</p:attrName>
                                        </p:attrNameLst>
                                      </p:cBhvr>
                                      <p:rCtr x="8300" y="-12300"/>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379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mph" presetSubtype="2" fill="hold" nodeType="withEffect">
                                  <p:stCondLst>
                                    <p:cond delay="0"/>
                                  </p:stCondLst>
                                  <p:childTnLst>
                                    <p:animClr clrSpc="rgb" dir="cw">
                                      <p:cBhvr>
                                        <p:cTn id="20" dur="200" fill="hold"/>
                                        <p:tgtEl>
                                          <p:spTgt spid="203853"/>
                                        </p:tgtEl>
                                        <p:attrNameLst>
                                          <p:attrName>fillcolor</p:attrName>
                                        </p:attrNameLst>
                                      </p:cBhvr>
                                      <p:to>
                                        <a:schemeClr val="bg1"/>
                                      </p:to>
                                    </p:animClr>
                                    <p:set>
                                      <p:cBhvr>
                                        <p:cTn id="21" dur="200" fill="hold"/>
                                        <p:tgtEl>
                                          <p:spTgt spid="203853"/>
                                        </p:tgtEl>
                                        <p:attrNameLst>
                                          <p:attrName>fill.type</p:attrName>
                                        </p:attrNameLst>
                                      </p:cBhvr>
                                      <p:to>
                                        <p:strVal val="solid"/>
                                      </p:to>
                                    </p:set>
                                    <p:set>
                                      <p:cBhvr>
                                        <p:cTn id="22" dur="200" fill="hold"/>
                                        <p:tgtEl>
                                          <p:spTgt spid="203853"/>
                                        </p:tgtEl>
                                        <p:attrNameLst>
                                          <p:attrName>fill.on</p:attrName>
                                        </p:attrNameLst>
                                      </p:cBhvr>
                                      <p:to>
                                        <p:strVal val="true"/>
                                      </p:to>
                                    </p:set>
                                  </p:childTnLst>
                                </p:cTn>
                              </p:par>
                              <p:par>
                                <p:cTn id="23" presetID="1" presetClass="emph" presetSubtype="2" fill="hold" nodeType="withEffect">
                                  <p:stCondLst>
                                    <p:cond delay="0"/>
                                  </p:stCondLst>
                                  <p:childTnLst>
                                    <p:animClr clrSpc="rgb" dir="cw">
                                      <p:cBhvr>
                                        <p:cTn id="24" dur="200" fill="hold"/>
                                        <p:tgtEl>
                                          <p:spTgt spid="203853"/>
                                        </p:tgtEl>
                                        <p:attrNameLst>
                                          <p:attrName>fillcolor</p:attrName>
                                        </p:attrNameLst>
                                      </p:cBhvr>
                                      <p:to>
                                        <a:srgbClr val="DDDDDD"/>
                                      </p:to>
                                    </p:animClr>
                                    <p:set>
                                      <p:cBhvr>
                                        <p:cTn id="25" dur="200" fill="hold"/>
                                        <p:tgtEl>
                                          <p:spTgt spid="203853"/>
                                        </p:tgtEl>
                                        <p:attrNameLst>
                                          <p:attrName>fill.type</p:attrName>
                                        </p:attrNameLst>
                                      </p:cBhvr>
                                      <p:to>
                                        <p:strVal val="solid"/>
                                      </p:to>
                                    </p:set>
                                    <p:set>
                                      <p:cBhvr>
                                        <p:cTn id="26" dur="200" fill="hold"/>
                                        <p:tgtEl>
                                          <p:spTgt spid="203853"/>
                                        </p:tgtEl>
                                        <p:attrNameLst>
                                          <p:attrName>fill.on</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box(in)">
                                      <p:cBhvr>
                                        <p:cTn id="31" dur="500"/>
                                        <p:tgtEl>
                                          <p:spTgt spid="90"/>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box(in)">
                                      <p:cBhvr>
                                        <p:cTn id="34" dur="500"/>
                                        <p:tgtEl>
                                          <p:spTgt spid="51"/>
                                        </p:tgtEl>
                                      </p:cBhvr>
                                    </p:animEffect>
                                  </p:childTnLst>
                                </p:cTn>
                              </p:par>
                              <p:par>
                                <p:cTn id="35" presetID="4" presetClass="entr" presetSubtype="16" fill="hold"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box(in)">
                                      <p:cBhvr>
                                        <p:cTn id="37" dur="500"/>
                                        <p:tgtEl>
                                          <p:spTgt spid="50"/>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box(in)">
                                      <p:cBhvr>
                                        <p:cTn id="40" dur="500"/>
                                        <p:tgtEl>
                                          <p:spTgt spid="54"/>
                                        </p:tgtEl>
                                      </p:cBhvr>
                                    </p:animEffect>
                                  </p:childTnLst>
                                </p:cTn>
                              </p:par>
                              <p:par>
                                <p:cTn id="41" presetID="4" presetClass="entr" presetSubtype="16" fill="hold" nodeType="with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box(in)">
                                      <p:cBhvr>
                                        <p:cTn id="43" dur="500"/>
                                        <p:tgtEl>
                                          <p:spTgt spid="52"/>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box(in)">
                                      <p:cBhvr>
                                        <p:cTn id="46" dur="500"/>
                                        <p:tgtEl>
                                          <p:spTgt spid="61"/>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box(in)">
                                      <p:cBhvr>
                                        <p:cTn id="49" dur="500"/>
                                        <p:tgtEl>
                                          <p:spTgt spid="55"/>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56"/>
                                        </p:tgtEl>
                                        <p:attrNameLst>
                                          <p:attrName>style.visibility</p:attrName>
                                        </p:attrNameLst>
                                      </p:cBhvr>
                                      <p:to>
                                        <p:strVal val="visible"/>
                                      </p:to>
                                    </p:set>
                                    <p:animEffect transition="in" filter="blinds(horizontal)">
                                      <p:cBhvr>
                                        <p:cTn id="54" dur="500"/>
                                        <p:tgtEl>
                                          <p:spTgt spid="56"/>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box(in)">
                                      <p:cBhvr>
                                        <p:cTn id="59" dur="500"/>
                                        <p:tgtEl>
                                          <p:spTgt spid="57"/>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58"/>
                                        </p:tgtEl>
                                        <p:attrNameLst>
                                          <p:attrName>style.visibility</p:attrName>
                                        </p:attrNameLst>
                                      </p:cBhvr>
                                      <p:to>
                                        <p:strVal val="visible"/>
                                      </p:to>
                                    </p:set>
                                    <p:animEffect transition="in" filter="checkerboard(across)">
                                      <p:cBhvr>
                                        <p:cTn id="64" dur="500"/>
                                        <p:tgtEl>
                                          <p:spTgt spid="58"/>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59"/>
                                        </p:tgtEl>
                                        <p:attrNameLst>
                                          <p:attrName>style.visibility</p:attrName>
                                        </p:attrNameLst>
                                      </p:cBhvr>
                                      <p:to>
                                        <p:strVal val="visible"/>
                                      </p:to>
                                    </p:set>
                                    <p:animEffect transition="in" filter="box(in)">
                                      <p:cBhvr>
                                        <p:cTn id="69" dur="500"/>
                                        <p:tgtEl>
                                          <p:spTgt spid="59"/>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60"/>
                                        </p:tgtEl>
                                        <p:attrNameLst>
                                          <p:attrName>style.visibility</p:attrName>
                                        </p:attrNameLst>
                                      </p:cBhvr>
                                      <p:to>
                                        <p:strVal val="visible"/>
                                      </p:to>
                                    </p:set>
                                    <p:animEffect transition="in" filter="box(in)">
                                      <p:cBhvr>
                                        <p:cTn id="72" dur="500"/>
                                        <p:tgtEl>
                                          <p:spTgt spid="60"/>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xit" presetSubtype="10" fill="hold" grpId="1" nodeType="clickEffect">
                                  <p:stCondLst>
                                    <p:cond delay="0"/>
                                  </p:stCondLst>
                                  <p:childTnLst>
                                    <p:animEffect transition="out" filter="checkerboard(across)">
                                      <p:cBhvr>
                                        <p:cTn id="76" dur="500"/>
                                        <p:tgtEl>
                                          <p:spTgt spid="90"/>
                                        </p:tgtEl>
                                      </p:cBhvr>
                                    </p:animEffect>
                                    <p:set>
                                      <p:cBhvr>
                                        <p:cTn id="77" dur="1" fill="hold">
                                          <p:stCondLst>
                                            <p:cond delay="499"/>
                                          </p:stCondLst>
                                        </p:cTn>
                                        <p:tgtEl>
                                          <p:spTgt spid="90"/>
                                        </p:tgtEl>
                                        <p:attrNameLst>
                                          <p:attrName>style.visibility</p:attrName>
                                        </p:attrNameLst>
                                      </p:cBhvr>
                                      <p:to>
                                        <p:strVal val="hidden"/>
                                      </p:to>
                                    </p:set>
                                  </p:childTnLst>
                                </p:cTn>
                              </p:par>
                              <p:par>
                                <p:cTn id="78" presetID="5" presetClass="exit" presetSubtype="10" fill="hold" grpId="1" nodeType="withEffect">
                                  <p:stCondLst>
                                    <p:cond delay="0"/>
                                  </p:stCondLst>
                                  <p:childTnLst>
                                    <p:animEffect transition="out" filter="checkerboard(across)">
                                      <p:cBhvr>
                                        <p:cTn id="79" dur="500"/>
                                        <p:tgtEl>
                                          <p:spTgt spid="61"/>
                                        </p:tgtEl>
                                      </p:cBhvr>
                                    </p:animEffect>
                                    <p:set>
                                      <p:cBhvr>
                                        <p:cTn id="80" dur="1" fill="hold">
                                          <p:stCondLst>
                                            <p:cond delay="499"/>
                                          </p:stCondLst>
                                        </p:cTn>
                                        <p:tgtEl>
                                          <p:spTgt spid="61"/>
                                        </p:tgtEl>
                                        <p:attrNameLst>
                                          <p:attrName>style.visibility</p:attrName>
                                        </p:attrNameLst>
                                      </p:cBhvr>
                                      <p:to>
                                        <p:strVal val="hidden"/>
                                      </p:to>
                                    </p:set>
                                  </p:childTnLst>
                                </p:cTn>
                              </p:par>
                              <p:par>
                                <p:cTn id="81" presetID="5" presetClass="exit" presetSubtype="10" fill="hold" grpId="1" nodeType="withEffect">
                                  <p:stCondLst>
                                    <p:cond delay="0"/>
                                  </p:stCondLst>
                                  <p:childTnLst>
                                    <p:animEffect transition="out" filter="checkerboard(across)">
                                      <p:cBhvr>
                                        <p:cTn id="82" dur="500"/>
                                        <p:tgtEl>
                                          <p:spTgt spid="55"/>
                                        </p:tgtEl>
                                      </p:cBhvr>
                                    </p:animEffect>
                                    <p:set>
                                      <p:cBhvr>
                                        <p:cTn id="83" dur="1" fill="hold">
                                          <p:stCondLst>
                                            <p:cond delay="499"/>
                                          </p:stCondLst>
                                        </p:cTn>
                                        <p:tgtEl>
                                          <p:spTgt spid="55"/>
                                        </p:tgtEl>
                                        <p:attrNameLst>
                                          <p:attrName>style.visibility</p:attrName>
                                        </p:attrNameLst>
                                      </p:cBhvr>
                                      <p:to>
                                        <p:strVal val="hidden"/>
                                      </p:to>
                                    </p:set>
                                  </p:childTnLst>
                                </p:cTn>
                              </p:par>
                              <p:par>
                                <p:cTn id="84" presetID="5" presetClass="exit" presetSubtype="10" fill="hold" grpId="1" nodeType="withEffect">
                                  <p:stCondLst>
                                    <p:cond delay="0"/>
                                  </p:stCondLst>
                                  <p:childTnLst>
                                    <p:animEffect transition="out" filter="checkerboard(across)">
                                      <p:cBhvr>
                                        <p:cTn id="85" dur="500"/>
                                        <p:tgtEl>
                                          <p:spTgt spid="56"/>
                                        </p:tgtEl>
                                      </p:cBhvr>
                                    </p:animEffect>
                                    <p:set>
                                      <p:cBhvr>
                                        <p:cTn id="86" dur="1" fill="hold">
                                          <p:stCondLst>
                                            <p:cond delay="499"/>
                                          </p:stCondLst>
                                        </p:cTn>
                                        <p:tgtEl>
                                          <p:spTgt spid="56"/>
                                        </p:tgtEl>
                                        <p:attrNameLst>
                                          <p:attrName>style.visibility</p:attrName>
                                        </p:attrNameLst>
                                      </p:cBhvr>
                                      <p:to>
                                        <p:strVal val="hidden"/>
                                      </p:to>
                                    </p:set>
                                  </p:childTnLst>
                                </p:cTn>
                              </p:par>
                              <p:par>
                                <p:cTn id="87" presetID="5" presetClass="exit" presetSubtype="10" fill="hold" grpId="1" nodeType="withEffect">
                                  <p:stCondLst>
                                    <p:cond delay="0"/>
                                  </p:stCondLst>
                                  <p:childTnLst>
                                    <p:animEffect transition="out" filter="checkerboard(across)">
                                      <p:cBhvr>
                                        <p:cTn id="88" dur="500"/>
                                        <p:tgtEl>
                                          <p:spTgt spid="57"/>
                                        </p:tgtEl>
                                      </p:cBhvr>
                                    </p:animEffect>
                                    <p:set>
                                      <p:cBhvr>
                                        <p:cTn id="89" dur="1" fill="hold">
                                          <p:stCondLst>
                                            <p:cond delay="499"/>
                                          </p:stCondLst>
                                        </p:cTn>
                                        <p:tgtEl>
                                          <p:spTgt spid="57"/>
                                        </p:tgtEl>
                                        <p:attrNameLst>
                                          <p:attrName>style.visibility</p:attrName>
                                        </p:attrNameLst>
                                      </p:cBhvr>
                                      <p:to>
                                        <p:strVal val="hidden"/>
                                      </p:to>
                                    </p:set>
                                  </p:childTnLst>
                                </p:cTn>
                              </p:par>
                              <p:par>
                                <p:cTn id="90" presetID="5" presetClass="exit" presetSubtype="10" fill="hold" grpId="1" nodeType="withEffect">
                                  <p:stCondLst>
                                    <p:cond delay="0"/>
                                  </p:stCondLst>
                                  <p:childTnLst>
                                    <p:animEffect transition="out" filter="checkerboard(across)">
                                      <p:cBhvr>
                                        <p:cTn id="91" dur="500"/>
                                        <p:tgtEl>
                                          <p:spTgt spid="58"/>
                                        </p:tgtEl>
                                      </p:cBhvr>
                                    </p:animEffect>
                                    <p:set>
                                      <p:cBhvr>
                                        <p:cTn id="92" dur="1" fill="hold">
                                          <p:stCondLst>
                                            <p:cond delay="499"/>
                                          </p:stCondLst>
                                        </p:cTn>
                                        <p:tgtEl>
                                          <p:spTgt spid="58"/>
                                        </p:tgtEl>
                                        <p:attrNameLst>
                                          <p:attrName>style.visibility</p:attrName>
                                        </p:attrNameLst>
                                      </p:cBhvr>
                                      <p:to>
                                        <p:strVal val="hidden"/>
                                      </p:to>
                                    </p:set>
                                  </p:childTnLst>
                                </p:cTn>
                              </p:par>
                              <p:par>
                                <p:cTn id="93" presetID="5" presetClass="exit" presetSubtype="10" fill="hold" grpId="1" nodeType="withEffect">
                                  <p:stCondLst>
                                    <p:cond delay="0"/>
                                  </p:stCondLst>
                                  <p:childTnLst>
                                    <p:animEffect transition="out" filter="checkerboard(across)">
                                      <p:cBhvr>
                                        <p:cTn id="94" dur="500"/>
                                        <p:tgtEl>
                                          <p:spTgt spid="59"/>
                                        </p:tgtEl>
                                      </p:cBhvr>
                                    </p:animEffect>
                                    <p:set>
                                      <p:cBhvr>
                                        <p:cTn id="95" dur="1" fill="hold">
                                          <p:stCondLst>
                                            <p:cond delay="499"/>
                                          </p:stCondLst>
                                        </p:cTn>
                                        <p:tgtEl>
                                          <p:spTgt spid="59"/>
                                        </p:tgtEl>
                                        <p:attrNameLst>
                                          <p:attrName>style.visibility</p:attrName>
                                        </p:attrNameLst>
                                      </p:cBhvr>
                                      <p:to>
                                        <p:strVal val="hidden"/>
                                      </p:to>
                                    </p:set>
                                  </p:childTnLst>
                                </p:cTn>
                              </p:par>
                              <p:par>
                                <p:cTn id="96" presetID="5" presetClass="exit" presetSubtype="10" fill="hold" grpId="1" nodeType="withEffect">
                                  <p:stCondLst>
                                    <p:cond delay="0"/>
                                  </p:stCondLst>
                                  <p:childTnLst>
                                    <p:animEffect transition="out" filter="checkerboard(across)">
                                      <p:cBhvr>
                                        <p:cTn id="97" dur="500"/>
                                        <p:tgtEl>
                                          <p:spTgt spid="60"/>
                                        </p:tgtEl>
                                      </p:cBhvr>
                                    </p:animEffect>
                                    <p:set>
                                      <p:cBhvr>
                                        <p:cTn id="98" dur="1" fill="hold">
                                          <p:stCondLst>
                                            <p:cond delay="499"/>
                                          </p:stCondLst>
                                        </p:cTn>
                                        <p:tgtEl>
                                          <p:spTgt spid="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92" grpId="0" animBg="1"/>
      <p:bldP spid="90" grpId="0"/>
      <p:bldP spid="90" grpId="1"/>
      <p:bldP spid="51" grpId="0"/>
      <p:bldP spid="54" grpId="0"/>
      <p:bldP spid="55" grpId="0"/>
      <p:bldP spid="55" grpId="1"/>
      <p:bldP spid="56" grpId="0"/>
      <p:bldP spid="56" grpId="1"/>
      <p:bldP spid="57" grpId="0"/>
      <p:bldP spid="57" grpId="1"/>
      <p:bldP spid="58" grpId="0"/>
      <p:bldP spid="58" grpId="1"/>
      <p:bldP spid="59" grpId="0"/>
      <p:bldP spid="59" grpId="1"/>
      <p:bldP spid="60" grpId="0"/>
      <p:bldP spid="60" grpId="1"/>
      <p:bldP spid="61" grpId="0"/>
      <p:bldP spid="61"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1193</Words>
  <Application>Microsoft Office PowerPoint</Application>
  <PresentationFormat>On-screen Show (4:3)</PresentationFormat>
  <Paragraphs>144</Paragraphs>
  <Slides>29</Slides>
  <Notes>1</Notes>
  <HiddenSlides>1</HiddenSlides>
  <MMClips>1</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Nhulam</cp:lastModifiedBy>
  <cp:revision>9</cp:revision>
  <dcterms:created xsi:type="dcterms:W3CDTF">2020-09-06T13:52:07Z</dcterms:created>
  <dcterms:modified xsi:type="dcterms:W3CDTF">2020-09-26T02:24:49Z</dcterms:modified>
</cp:coreProperties>
</file>